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aleway"/>
      <p:regular r:id="rId40"/>
      <p:bold r:id="rId41"/>
      <p:italic r:id="rId42"/>
      <p:boldItalic r:id="rId43"/>
    </p:embeddedFont>
    <p:embeddedFont>
      <p:font typeface="Raleway SemiBold"/>
      <p:regular r:id="rId44"/>
      <p:bold r:id="rId45"/>
      <p:italic r:id="rId46"/>
      <p:boldItalic r:id="rId47"/>
    </p:embeddedFont>
    <p:embeddedFont>
      <p:font typeface="Raleway ExtraBold"/>
      <p:bold r:id="rId48"/>
      <p:boldItalic r:id="rId49"/>
    </p:embeddedFont>
    <p:embeddedFont>
      <p:font typeface="Poppins"/>
      <p:regular r:id="rId50"/>
      <p:bold r:id="rId51"/>
      <p:italic r:id="rId52"/>
      <p:boldItalic r:id="rId53"/>
    </p:embeddedFont>
    <p:embeddedFont>
      <p:font typeface="Bebas Neue"/>
      <p:regular r:id="rId54"/>
    </p:embeddedFont>
    <p:embeddedFont>
      <p:font typeface="Raleway Light"/>
      <p:regular r:id="rId55"/>
      <p:bold r:id="rId56"/>
      <p:italic r:id="rId57"/>
      <p:boldItalic r:id="rId58"/>
    </p:embeddedFont>
    <p:embeddedFont>
      <p:font typeface="Raleway Medium"/>
      <p:regular r:id="rId59"/>
      <p:bold r:id="rId60"/>
      <p:italic r:id="rId61"/>
      <p:boldItalic r:id="rId62"/>
    </p:embeddedFont>
    <p:embeddedFont>
      <p:font typeface="Raleway ExtraLight"/>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055DB3D-2B60-4F54-B153-8FF4297C8E0B}">
  <a:tblStyle styleId="{C055DB3D-2B60-4F54-B153-8FF4297C8E0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42" Type="http://schemas.openxmlformats.org/officeDocument/2006/relationships/font" Target="fonts/Raleway-italic.fntdata"/><Relationship Id="rId41" Type="http://schemas.openxmlformats.org/officeDocument/2006/relationships/font" Target="fonts/Raleway-bold.fntdata"/><Relationship Id="rId44" Type="http://schemas.openxmlformats.org/officeDocument/2006/relationships/font" Target="fonts/RalewaySemiBold-regular.fntdata"/><Relationship Id="rId43" Type="http://schemas.openxmlformats.org/officeDocument/2006/relationships/font" Target="fonts/Raleway-boldItalic.fntdata"/><Relationship Id="rId46" Type="http://schemas.openxmlformats.org/officeDocument/2006/relationships/font" Target="fonts/RalewaySemiBold-italic.fntdata"/><Relationship Id="rId45" Type="http://schemas.openxmlformats.org/officeDocument/2006/relationships/font" Target="fonts/Raleway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lewayExtraBold-bold.fntdata"/><Relationship Id="rId47" Type="http://schemas.openxmlformats.org/officeDocument/2006/relationships/font" Target="fonts/RalewaySemiBold-boldItalic.fntdata"/><Relationship Id="rId49" Type="http://schemas.openxmlformats.org/officeDocument/2006/relationships/font" Target="fonts/RalewayExtra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alewayMedium-boldItalic.fntdata"/><Relationship Id="rId61" Type="http://schemas.openxmlformats.org/officeDocument/2006/relationships/font" Target="fonts/RalewayMedium-italic.fntdata"/><Relationship Id="rId20" Type="http://schemas.openxmlformats.org/officeDocument/2006/relationships/slide" Target="slides/slide15.xml"/><Relationship Id="rId64" Type="http://schemas.openxmlformats.org/officeDocument/2006/relationships/font" Target="fonts/RalewayExtraLight-bold.fntdata"/><Relationship Id="rId63" Type="http://schemas.openxmlformats.org/officeDocument/2006/relationships/font" Target="fonts/RalewayExtraLight-regular.fntdata"/><Relationship Id="rId22" Type="http://schemas.openxmlformats.org/officeDocument/2006/relationships/slide" Target="slides/slide17.xml"/><Relationship Id="rId66" Type="http://schemas.openxmlformats.org/officeDocument/2006/relationships/font" Target="fonts/RalewayExtraLight-boldItalic.fntdata"/><Relationship Id="rId21" Type="http://schemas.openxmlformats.org/officeDocument/2006/relationships/slide" Target="slides/slide16.xml"/><Relationship Id="rId65" Type="http://schemas.openxmlformats.org/officeDocument/2006/relationships/font" Target="fonts/RalewayExtraLight-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alewayMedium-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oppins-bold.fntdata"/><Relationship Id="rId50" Type="http://schemas.openxmlformats.org/officeDocument/2006/relationships/font" Target="fonts/Poppins-regular.fntdata"/><Relationship Id="rId53" Type="http://schemas.openxmlformats.org/officeDocument/2006/relationships/font" Target="fonts/Poppins-boldItalic.fntdata"/><Relationship Id="rId52" Type="http://schemas.openxmlformats.org/officeDocument/2006/relationships/font" Target="fonts/Poppins-italic.fntdata"/><Relationship Id="rId11" Type="http://schemas.openxmlformats.org/officeDocument/2006/relationships/slide" Target="slides/slide6.xml"/><Relationship Id="rId55" Type="http://schemas.openxmlformats.org/officeDocument/2006/relationships/font" Target="fonts/RalewayLight-regular.fntdata"/><Relationship Id="rId10" Type="http://schemas.openxmlformats.org/officeDocument/2006/relationships/slide" Target="slides/slide5.xml"/><Relationship Id="rId54" Type="http://schemas.openxmlformats.org/officeDocument/2006/relationships/font" Target="fonts/BebasNeue-regular.fntdata"/><Relationship Id="rId13" Type="http://schemas.openxmlformats.org/officeDocument/2006/relationships/slide" Target="slides/slide8.xml"/><Relationship Id="rId57" Type="http://schemas.openxmlformats.org/officeDocument/2006/relationships/font" Target="fonts/RalewayLight-italic.fntdata"/><Relationship Id="rId12" Type="http://schemas.openxmlformats.org/officeDocument/2006/relationships/slide" Target="slides/slide7.xml"/><Relationship Id="rId56" Type="http://schemas.openxmlformats.org/officeDocument/2006/relationships/font" Target="fonts/RalewayLight-bold.fntdata"/><Relationship Id="rId15" Type="http://schemas.openxmlformats.org/officeDocument/2006/relationships/slide" Target="slides/slide10.xml"/><Relationship Id="rId59" Type="http://schemas.openxmlformats.org/officeDocument/2006/relationships/font" Target="fonts/RalewayMedium-regular.fntdata"/><Relationship Id="rId14" Type="http://schemas.openxmlformats.org/officeDocument/2006/relationships/slide" Target="slides/slide9.xml"/><Relationship Id="rId58" Type="http://schemas.openxmlformats.org/officeDocument/2006/relationships/font" Target="fonts/RalewayLight-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b4c8184d6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b4c8184d6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332701a00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332701a00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332701a00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332701a00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333b39271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333b39271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333b39271b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333b39271b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332701a00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332701a00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333b39271b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333b39271b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332701a00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332701a00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35691c204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35691c204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35691c204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35691c204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332701a00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332701a00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b4c8184d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eb4c8184d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332701a00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332701a00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332701a00c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332701a00c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35691c204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35691c204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35691c2046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35691c2046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35691c2046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35691c2046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35691c2046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35691c2046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332701a00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332701a00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35691c2046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35691c2046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35691c2046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35691c2046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35691c2046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35691c2046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b4c8184d6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b4c8184d6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35691c2046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35691c2046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e8f09884a6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e8f09884a6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35691c2046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35691c2046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35691c2046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35691c2046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e8f09884a6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e8f09884a6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b4c8184d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eb4c8184d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333b39271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333b39271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332701a00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332701a00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333b39271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333b39271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332701a00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332701a00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332701a00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332701a00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1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7.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22.jpg"/><Relationship Id="rId4" Type="http://schemas.openxmlformats.org/officeDocument/2006/relationships/image" Target="../media/image20.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 Id="rId3" Type="http://schemas.openxmlformats.org/officeDocument/2006/relationships/image" Target="../media/image2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27.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82.png"/><Relationship Id="rId4" Type="http://schemas.openxmlformats.org/officeDocument/2006/relationships/image" Target="../media/image4.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 Id="rId3" Type="http://schemas.openxmlformats.org/officeDocument/2006/relationships/image" Target="../media/image30.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 Id="rId3" Type="http://schemas.openxmlformats.org/officeDocument/2006/relationships/image" Target="../media/image30.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 Id="rId3" Type="http://schemas.openxmlformats.org/officeDocument/2006/relationships/image" Target="../media/image29.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 Id="rId3" Type="http://schemas.openxmlformats.org/officeDocument/2006/relationships/image" Target="../media/image30.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 Id="rId3" Type="http://schemas.openxmlformats.org/officeDocument/2006/relationships/image" Target="../media/image2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 Id="rId3" Type="http://schemas.openxmlformats.org/officeDocument/2006/relationships/image" Target="../media/image27.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jpg"/><Relationship Id="rId3" Type="http://schemas.openxmlformats.org/officeDocument/2006/relationships/image" Target="../media/image4.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jpg"/><Relationship Id="rId3" Type="http://schemas.openxmlformats.org/officeDocument/2006/relationships/image" Target="../media/image45.jpg"/><Relationship Id="rId4" Type="http://schemas.openxmlformats.org/officeDocument/2006/relationships/image" Target="../media/image49.jpg"/><Relationship Id="rId5" Type="http://schemas.openxmlformats.org/officeDocument/2006/relationships/image" Target="../media/image43.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jpg"/><Relationship Id="rId3" Type="http://schemas.openxmlformats.org/officeDocument/2006/relationships/image" Target="../media/image46.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jpg"/><Relationship Id="rId3" Type="http://schemas.openxmlformats.org/officeDocument/2006/relationships/image" Target="../media/image4.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jpg"/><Relationship Id="rId3" Type="http://schemas.openxmlformats.org/officeDocument/2006/relationships/image" Target="../media/image44.jpg"/><Relationship Id="rId4" Type="http://schemas.openxmlformats.org/officeDocument/2006/relationships/hyperlink" Target="http://bit.ly/2Tynxth"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026450" y="987225"/>
            <a:ext cx="6295200" cy="28362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5200"/>
              <a:buNone/>
              <a:defRPr sz="60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p:txBody>
      </p:sp>
      <p:sp>
        <p:nvSpPr>
          <p:cNvPr id="10" name="Google Shape;10;p2"/>
          <p:cNvSpPr txBox="1"/>
          <p:nvPr>
            <p:ph idx="1" type="subTitle"/>
          </p:nvPr>
        </p:nvSpPr>
        <p:spPr>
          <a:xfrm>
            <a:off x="1026450" y="3723750"/>
            <a:ext cx="4592400" cy="409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1" name="Shape 41"/>
        <p:cNvGrpSpPr/>
        <p:nvPr/>
      </p:nvGrpSpPr>
      <p:grpSpPr>
        <a:xfrm>
          <a:off x="0" y="0"/>
          <a:ext cx="0" cy="0"/>
          <a:chOff x="0" y="0"/>
          <a:chExt cx="0" cy="0"/>
        </a:xfrm>
      </p:grpSpPr>
      <p:pic>
        <p:nvPicPr>
          <p:cNvPr id="42" name="Google Shape;42;p11"/>
          <p:cNvPicPr preferRelativeResize="0"/>
          <p:nvPr/>
        </p:nvPicPr>
        <p:blipFill rotWithShape="1">
          <a:blip r:embed="rId3">
            <a:alphaModFix/>
          </a:blip>
          <a:srcRect b="0" l="18781" r="7823" t="10402"/>
          <a:stretch/>
        </p:blipFill>
        <p:spPr>
          <a:xfrm>
            <a:off x="1717588" y="535000"/>
            <a:ext cx="6711398" cy="4608500"/>
          </a:xfrm>
          <a:prstGeom prst="rect">
            <a:avLst/>
          </a:prstGeom>
          <a:noFill/>
          <a:ln>
            <a:noFill/>
          </a:ln>
        </p:spPr>
      </p:pic>
      <p:sp>
        <p:nvSpPr>
          <p:cNvPr id="43" name="Google Shape;43;p11"/>
          <p:cNvSpPr txBox="1"/>
          <p:nvPr>
            <p:ph hasCustomPrompt="1" type="title"/>
          </p:nvPr>
        </p:nvSpPr>
        <p:spPr>
          <a:xfrm>
            <a:off x="2025437" y="1558525"/>
            <a:ext cx="60957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103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 name="Google Shape;44;p11"/>
          <p:cNvSpPr txBox="1"/>
          <p:nvPr>
            <p:ph idx="1" type="subTitle"/>
          </p:nvPr>
        </p:nvSpPr>
        <p:spPr>
          <a:xfrm>
            <a:off x="2025437" y="3069625"/>
            <a:ext cx="6095700" cy="40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5" name="Shape 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3"/>
          <p:cNvPicPr preferRelativeResize="0"/>
          <p:nvPr/>
        </p:nvPicPr>
        <p:blipFill rotWithShape="1">
          <a:blip r:embed="rId3">
            <a:alphaModFix/>
          </a:blip>
          <a:srcRect b="0" l="29664" r="20335" t="0"/>
          <a:stretch/>
        </p:blipFill>
        <p:spPr>
          <a:xfrm>
            <a:off x="4572000" y="0"/>
            <a:ext cx="4572077" cy="5143500"/>
          </a:xfrm>
          <a:prstGeom prst="rect">
            <a:avLst/>
          </a:prstGeom>
          <a:noFill/>
          <a:ln>
            <a:noFill/>
          </a:ln>
        </p:spPr>
      </p:pic>
      <p:sp>
        <p:nvSpPr>
          <p:cNvPr id="48" name="Google Shape;48;p13"/>
          <p:cNvSpPr txBox="1"/>
          <p:nvPr>
            <p:ph type="title"/>
          </p:nvPr>
        </p:nvSpPr>
        <p:spPr>
          <a:xfrm>
            <a:off x="1313153" y="1590375"/>
            <a:ext cx="2948400" cy="527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9" name="Google Shape;49;p13"/>
          <p:cNvSpPr txBox="1"/>
          <p:nvPr>
            <p:ph hasCustomPrompt="1" idx="2" type="title"/>
          </p:nvPr>
        </p:nvSpPr>
        <p:spPr>
          <a:xfrm>
            <a:off x="3208224" y="844800"/>
            <a:ext cx="1062900" cy="593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5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 name="Google Shape;50;p13"/>
          <p:cNvSpPr txBox="1"/>
          <p:nvPr>
            <p:ph idx="1" type="subTitle"/>
          </p:nvPr>
        </p:nvSpPr>
        <p:spPr>
          <a:xfrm>
            <a:off x="1313153" y="2024500"/>
            <a:ext cx="2948400" cy="484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1" name="Google Shape;51;p13"/>
          <p:cNvSpPr txBox="1"/>
          <p:nvPr>
            <p:ph idx="3" type="title"/>
          </p:nvPr>
        </p:nvSpPr>
        <p:spPr>
          <a:xfrm>
            <a:off x="4889963" y="1590375"/>
            <a:ext cx="29445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5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2" name="Google Shape;52;p13"/>
          <p:cNvSpPr txBox="1"/>
          <p:nvPr>
            <p:ph hasCustomPrompt="1" idx="4" type="title"/>
          </p:nvPr>
        </p:nvSpPr>
        <p:spPr>
          <a:xfrm>
            <a:off x="4847101" y="844800"/>
            <a:ext cx="10608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p:nvPr>
            <p:ph idx="5" type="subTitle"/>
          </p:nvPr>
        </p:nvSpPr>
        <p:spPr>
          <a:xfrm>
            <a:off x="4889963" y="2024500"/>
            <a:ext cx="2944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4" name="Google Shape;54;p13"/>
          <p:cNvSpPr txBox="1"/>
          <p:nvPr>
            <p:ph idx="6" type="title"/>
          </p:nvPr>
        </p:nvSpPr>
        <p:spPr>
          <a:xfrm>
            <a:off x="1313153" y="3379775"/>
            <a:ext cx="2948400" cy="527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5" name="Google Shape;55;p13"/>
          <p:cNvSpPr txBox="1"/>
          <p:nvPr>
            <p:ph hasCustomPrompt="1" idx="7" type="title"/>
          </p:nvPr>
        </p:nvSpPr>
        <p:spPr>
          <a:xfrm>
            <a:off x="3208224" y="2634200"/>
            <a:ext cx="1062900" cy="593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5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idx="8" type="subTitle"/>
          </p:nvPr>
        </p:nvSpPr>
        <p:spPr>
          <a:xfrm>
            <a:off x="1313153" y="3813900"/>
            <a:ext cx="2948400" cy="484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7" name="Google Shape;57;p13"/>
          <p:cNvSpPr txBox="1"/>
          <p:nvPr>
            <p:ph idx="9" type="title"/>
          </p:nvPr>
        </p:nvSpPr>
        <p:spPr>
          <a:xfrm>
            <a:off x="4889963" y="3379775"/>
            <a:ext cx="29445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5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8" name="Google Shape;58;p13"/>
          <p:cNvSpPr txBox="1"/>
          <p:nvPr>
            <p:ph hasCustomPrompt="1" idx="13" type="title"/>
          </p:nvPr>
        </p:nvSpPr>
        <p:spPr>
          <a:xfrm>
            <a:off x="4847101" y="2634200"/>
            <a:ext cx="10608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p:nvPr>
            <p:ph idx="14" type="subTitle"/>
          </p:nvPr>
        </p:nvSpPr>
        <p:spPr>
          <a:xfrm>
            <a:off x="4889963" y="3813900"/>
            <a:ext cx="2944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3">
            <a:alphaModFix/>
          </a:blip>
          <a:srcRect b="59696" l="7623" r="1293" t="0"/>
          <a:stretch/>
        </p:blipFill>
        <p:spPr>
          <a:xfrm>
            <a:off x="951100" y="1133800"/>
            <a:ext cx="8192899" cy="2037650"/>
          </a:xfrm>
          <a:prstGeom prst="rect">
            <a:avLst/>
          </a:prstGeom>
          <a:noFill/>
          <a:ln>
            <a:noFill/>
          </a:ln>
        </p:spPr>
      </p:pic>
      <p:sp>
        <p:nvSpPr>
          <p:cNvPr id="62" name="Google Shape;62;p14"/>
          <p:cNvSpPr txBox="1"/>
          <p:nvPr>
            <p:ph type="title"/>
          </p:nvPr>
        </p:nvSpPr>
        <p:spPr>
          <a:xfrm>
            <a:off x="3579125" y="3468900"/>
            <a:ext cx="45639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atin typeface="Raleway Medium"/>
                <a:ea typeface="Raleway Medium"/>
                <a:cs typeface="Raleway Medium"/>
                <a:sym typeface="Raleway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3" name="Google Shape;63;p14"/>
          <p:cNvSpPr txBox="1"/>
          <p:nvPr>
            <p:ph idx="1" type="subTitle"/>
          </p:nvPr>
        </p:nvSpPr>
        <p:spPr>
          <a:xfrm>
            <a:off x="1915325" y="1377875"/>
            <a:ext cx="6227700" cy="1549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300">
                <a:solidFill>
                  <a:schemeClr val="dk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15"/>
          <p:cNvPicPr preferRelativeResize="0"/>
          <p:nvPr/>
        </p:nvPicPr>
        <p:blipFill rotWithShape="1">
          <a:blip r:embed="rId3">
            <a:alphaModFix/>
          </a:blip>
          <a:srcRect b="52179" l="0" r="3670" t="13120"/>
          <a:stretch/>
        </p:blipFill>
        <p:spPr>
          <a:xfrm>
            <a:off x="1019900" y="3500975"/>
            <a:ext cx="8124101" cy="1646074"/>
          </a:xfrm>
          <a:prstGeom prst="rect">
            <a:avLst/>
          </a:prstGeom>
          <a:noFill/>
          <a:ln>
            <a:noFill/>
          </a:ln>
        </p:spPr>
      </p:pic>
      <p:pic>
        <p:nvPicPr>
          <p:cNvPr id="66" name="Google Shape;66;p15"/>
          <p:cNvPicPr preferRelativeResize="0"/>
          <p:nvPr/>
        </p:nvPicPr>
        <p:blipFill rotWithShape="1">
          <a:blip r:embed="rId4">
            <a:alphaModFix/>
          </a:blip>
          <a:srcRect b="0" l="6952" r="53704" t="0"/>
          <a:stretch/>
        </p:blipFill>
        <p:spPr>
          <a:xfrm>
            <a:off x="1019900" y="0"/>
            <a:ext cx="1435800" cy="2052751"/>
          </a:xfrm>
          <a:prstGeom prst="rect">
            <a:avLst/>
          </a:prstGeom>
          <a:noFill/>
          <a:ln>
            <a:noFill/>
          </a:ln>
        </p:spPr>
      </p:pic>
      <p:sp>
        <p:nvSpPr>
          <p:cNvPr id="67" name="Google Shape;67;p15"/>
          <p:cNvSpPr txBox="1"/>
          <p:nvPr>
            <p:ph type="title"/>
          </p:nvPr>
        </p:nvSpPr>
        <p:spPr>
          <a:xfrm>
            <a:off x="1181475" y="2355975"/>
            <a:ext cx="67761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solidFill>
                  <a:schemeClr val="dk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8" name="Google Shape;68;p15"/>
          <p:cNvSpPr txBox="1"/>
          <p:nvPr>
            <p:ph hasCustomPrompt="1" idx="2" type="title"/>
          </p:nvPr>
        </p:nvSpPr>
        <p:spPr>
          <a:xfrm>
            <a:off x="1298900" y="1153700"/>
            <a:ext cx="8778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9" name="Google Shape;69;p15"/>
          <p:cNvSpPr txBox="1"/>
          <p:nvPr>
            <p:ph idx="1" type="subTitle"/>
          </p:nvPr>
        </p:nvSpPr>
        <p:spPr>
          <a:xfrm>
            <a:off x="1181475" y="3653150"/>
            <a:ext cx="4360200" cy="37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title"/>
          </p:nvPr>
        </p:nvSpPr>
        <p:spPr>
          <a:xfrm>
            <a:off x="720000" y="539496"/>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3">
    <p:bg>
      <p:bgPr>
        <a:blipFill>
          <a:blip r:embed="rId2">
            <a:alphaModFix/>
          </a:blip>
          <a:stretch>
            <a:fillRect/>
          </a:stretch>
        </a:blipFill>
      </p:bgPr>
    </p:bg>
    <p:spTree>
      <p:nvGrpSpPr>
        <p:cNvPr id="72" name="Shape 72"/>
        <p:cNvGrpSpPr/>
        <p:nvPr/>
      </p:nvGrpSpPr>
      <p:grpSpPr>
        <a:xfrm>
          <a:off x="0" y="0"/>
          <a:ext cx="0" cy="0"/>
          <a:chOff x="0" y="0"/>
          <a:chExt cx="0" cy="0"/>
        </a:xfrm>
      </p:grpSpPr>
      <p:pic>
        <p:nvPicPr>
          <p:cNvPr id="73" name="Google Shape;73;p17"/>
          <p:cNvPicPr preferRelativeResize="0"/>
          <p:nvPr/>
        </p:nvPicPr>
        <p:blipFill rotWithShape="1">
          <a:blip r:embed="rId3">
            <a:alphaModFix/>
          </a:blip>
          <a:srcRect b="0" l="33582" r="21937" t="0"/>
          <a:stretch/>
        </p:blipFill>
        <p:spPr>
          <a:xfrm>
            <a:off x="2442150" y="0"/>
            <a:ext cx="4067174" cy="5143500"/>
          </a:xfrm>
          <a:prstGeom prst="rect">
            <a:avLst/>
          </a:prstGeom>
          <a:noFill/>
          <a:ln>
            <a:noFill/>
          </a:ln>
        </p:spPr>
      </p:pic>
      <p:sp>
        <p:nvSpPr>
          <p:cNvPr id="74" name="Google Shape;74;p17"/>
          <p:cNvSpPr txBox="1"/>
          <p:nvPr>
            <p:ph type="title"/>
          </p:nvPr>
        </p:nvSpPr>
        <p:spPr>
          <a:xfrm>
            <a:off x="720000" y="539496"/>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8"/>
          <p:cNvSpPr/>
          <p:nvPr/>
        </p:nvSpPr>
        <p:spPr>
          <a:xfrm flipH="1" rot="10800000">
            <a:off x="13575" y="7625"/>
            <a:ext cx="9130500" cy="5143500"/>
          </a:xfrm>
          <a:prstGeom prst="rect">
            <a:avLst/>
          </a:prstGeom>
          <a:gradFill>
            <a:gsLst>
              <a:gs pos="0">
                <a:srgbClr val="FFFFFF">
                  <a:alpha val="0"/>
                </a:srgbClr>
              </a:gs>
              <a:gs pos="100000">
                <a:srgbClr val="000000">
                  <a:alpha val="51764"/>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8"/>
          <p:cNvSpPr txBox="1"/>
          <p:nvPr>
            <p:ph type="title"/>
          </p:nvPr>
        </p:nvSpPr>
        <p:spPr>
          <a:xfrm>
            <a:off x="720000" y="539496"/>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78" name="Google Shape;78;p18"/>
          <p:cNvPicPr preferRelativeResize="0"/>
          <p:nvPr/>
        </p:nvPicPr>
        <p:blipFill rotWithShape="1">
          <a:blip r:embed="rId3">
            <a:alphaModFix/>
          </a:blip>
          <a:srcRect b="9717" l="425" r="14548" t="59999"/>
          <a:stretch/>
        </p:blipFill>
        <p:spPr>
          <a:xfrm>
            <a:off x="-12700" y="2164500"/>
            <a:ext cx="9144000" cy="18317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2">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9"/>
          <p:cNvSpPr txBox="1"/>
          <p:nvPr>
            <p:ph type="title"/>
          </p:nvPr>
        </p:nvSpPr>
        <p:spPr>
          <a:xfrm>
            <a:off x="720000" y="539496"/>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720000" y="539496"/>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p:cNvPicPr preferRelativeResize="0"/>
          <p:nvPr/>
        </p:nvPicPr>
        <p:blipFill rotWithShape="1">
          <a:blip r:embed="rId3">
            <a:alphaModFix/>
          </a:blip>
          <a:srcRect b="0" l="25762" r="25757" t="0"/>
          <a:stretch/>
        </p:blipFill>
        <p:spPr>
          <a:xfrm>
            <a:off x="3772274" y="1"/>
            <a:ext cx="1599451" cy="1855799"/>
          </a:xfrm>
          <a:prstGeom prst="rect">
            <a:avLst/>
          </a:prstGeom>
          <a:noFill/>
          <a:ln>
            <a:noFill/>
          </a:ln>
        </p:spPr>
      </p:pic>
      <p:sp>
        <p:nvSpPr>
          <p:cNvPr id="13" name="Google Shape;13;p3"/>
          <p:cNvSpPr txBox="1"/>
          <p:nvPr>
            <p:ph type="title"/>
          </p:nvPr>
        </p:nvSpPr>
        <p:spPr>
          <a:xfrm>
            <a:off x="2056050" y="2150850"/>
            <a:ext cx="50319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4036650" y="884427"/>
            <a:ext cx="10707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 name="Google Shape;15;p3"/>
          <p:cNvSpPr txBox="1"/>
          <p:nvPr>
            <p:ph idx="1" type="subTitle"/>
          </p:nvPr>
        </p:nvSpPr>
        <p:spPr>
          <a:xfrm>
            <a:off x="2391900" y="3129152"/>
            <a:ext cx="4360200" cy="37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bg>
      <p:bgPr>
        <a:blipFill>
          <a:blip r:embed="rId2">
            <a:alphaModFix/>
          </a:blip>
          <a:stretch>
            <a:fillRect/>
          </a:stretch>
        </a:blipFill>
      </p:bgPr>
    </p:bg>
    <p:spTree>
      <p:nvGrpSpPr>
        <p:cNvPr id="83" name="Shape 83"/>
        <p:cNvGrpSpPr/>
        <p:nvPr/>
      </p:nvGrpSpPr>
      <p:grpSpPr>
        <a:xfrm>
          <a:off x="0" y="0"/>
          <a:ext cx="0" cy="0"/>
          <a:chOff x="0" y="0"/>
          <a:chExt cx="0" cy="0"/>
        </a:xfrm>
      </p:grpSpPr>
      <p:pic>
        <p:nvPicPr>
          <p:cNvPr id="84" name="Google Shape;84;p21"/>
          <p:cNvPicPr preferRelativeResize="0"/>
          <p:nvPr/>
        </p:nvPicPr>
        <p:blipFill rotWithShape="1">
          <a:blip r:embed="rId3">
            <a:alphaModFix/>
          </a:blip>
          <a:srcRect b="0" l="0" r="13397" t="0"/>
          <a:stretch/>
        </p:blipFill>
        <p:spPr>
          <a:xfrm>
            <a:off x="1121550" y="1633575"/>
            <a:ext cx="3044950" cy="3515975"/>
          </a:xfrm>
          <a:prstGeom prst="rect">
            <a:avLst/>
          </a:prstGeom>
          <a:noFill/>
          <a:ln>
            <a:noFill/>
          </a:ln>
        </p:spPr>
      </p:pic>
      <p:pic>
        <p:nvPicPr>
          <p:cNvPr id="85" name="Google Shape;85;p21"/>
          <p:cNvPicPr preferRelativeResize="0"/>
          <p:nvPr/>
        </p:nvPicPr>
        <p:blipFill rotWithShape="1">
          <a:blip r:embed="rId4">
            <a:alphaModFix/>
          </a:blip>
          <a:srcRect b="5933" l="47845" r="18860" t="25709"/>
          <a:stretch/>
        </p:blipFill>
        <p:spPr>
          <a:xfrm>
            <a:off x="4977800" y="0"/>
            <a:ext cx="3044299" cy="3515975"/>
          </a:xfrm>
          <a:prstGeom prst="rect">
            <a:avLst/>
          </a:prstGeom>
          <a:noFill/>
          <a:ln>
            <a:noFill/>
          </a:ln>
        </p:spPr>
      </p:pic>
      <p:sp>
        <p:nvSpPr>
          <p:cNvPr id="86" name="Google Shape;86;p21"/>
          <p:cNvSpPr txBox="1"/>
          <p:nvPr>
            <p:ph type="title"/>
          </p:nvPr>
        </p:nvSpPr>
        <p:spPr>
          <a:xfrm>
            <a:off x="1368275" y="1911096"/>
            <a:ext cx="2551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7" name="Google Shape;87;p21"/>
          <p:cNvSpPr txBox="1"/>
          <p:nvPr>
            <p:ph idx="1" type="body"/>
          </p:nvPr>
        </p:nvSpPr>
        <p:spPr>
          <a:xfrm>
            <a:off x="5172450" y="1052249"/>
            <a:ext cx="2655000" cy="2129100"/>
          </a:xfrm>
          <a:prstGeom prst="rect">
            <a:avLst/>
          </a:prstGeom>
        </p:spPr>
        <p:txBody>
          <a:bodyPr anchorCtr="0" anchor="t" bIns="91425" lIns="91425" spcFirstLastPara="1" rIns="91425" wrap="square" tIns="91425">
            <a:noAutofit/>
          </a:bodyPr>
          <a:lstStyle>
            <a:lvl1pPr indent="-317500" lvl="0" marL="457200" rtl="0" algn="ctr">
              <a:lnSpc>
                <a:spcPct val="115000"/>
              </a:lnSpc>
              <a:spcBef>
                <a:spcPts val="0"/>
              </a:spcBef>
              <a:spcAft>
                <a:spcPts val="0"/>
              </a:spcAft>
              <a:buClr>
                <a:schemeClr val="dk1"/>
              </a:buClr>
              <a:buSzPts val="1400"/>
              <a:buChar char="●"/>
              <a:defRPr sz="1400">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0"/>
              </a:spcBef>
              <a:spcAft>
                <a:spcPts val="0"/>
              </a:spcAft>
              <a:buClr>
                <a:schemeClr val="dk1"/>
              </a:buClr>
              <a:buSzPts val="1400"/>
              <a:buChar char="■"/>
              <a:defRPr>
                <a:solidFill>
                  <a:schemeClr val="dk1"/>
                </a:solidFill>
              </a:defRPr>
            </a:lvl3pPr>
            <a:lvl4pPr indent="-317500" lvl="3" marL="1828800" rtl="0">
              <a:lnSpc>
                <a:spcPct val="115000"/>
              </a:lnSpc>
              <a:spcBef>
                <a:spcPts val="0"/>
              </a:spcBef>
              <a:spcAft>
                <a:spcPts val="0"/>
              </a:spcAft>
              <a:buClr>
                <a:schemeClr val="dk1"/>
              </a:buClr>
              <a:buSzPts val="1400"/>
              <a:buChar char="●"/>
              <a:defRPr>
                <a:solidFill>
                  <a:schemeClr val="dk1"/>
                </a:solidFill>
              </a:defRPr>
            </a:lvl4pPr>
            <a:lvl5pPr indent="-317500" lvl="4" marL="2286000" rtl="0">
              <a:lnSpc>
                <a:spcPct val="115000"/>
              </a:lnSpc>
              <a:spcBef>
                <a:spcPts val="0"/>
              </a:spcBef>
              <a:spcAft>
                <a:spcPts val="0"/>
              </a:spcAft>
              <a:buClr>
                <a:schemeClr val="dk1"/>
              </a:buClr>
              <a:buSzPts val="1400"/>
              <a:buChar char="○"/>
              <a:defRPr>
                <a:solidFill>
                  <a:schemeClr val="dk1"/>
                </a:solidFill>
              </a:defRPr>
            </a:lvl5pPr>
            <a:lvl6pPr indent="-317500" lvl="5" marL="2743200" rtl="0">
              <a:lnSpc>
                <a:spcPct val="115000"/>
              </a:lnSpc>
              <a:spcBef>
                <a:spcPts val="0"/>
              </a:spcBef>
              <a:spcAft>
                <a:spcPts val="0"/>
              </a:spcAft>
              <a:buClr>
                <a:schemeClr val="dk1"/>
              </a:buClr>
              <a:buSzPts val="1400"/>
              <a:buChar char="■"/>
              <a:defRPr>
                <a:solidFill>
                  <a:schemeClr val="dk1"/>
                </a:solidFill>
              </a:defRPr>
            </a:lvl6pPr>
            <a:lvl7pPr indent="-317500" lvl="6" marL="3200400" rtl="0">
              <a:lnSpc>
                <a:spcPct val="115000"/>
              </a:lnSpc>
              <a:spcBef>
                <a:spcPts val="0"/>
              </a:spcBef>
              <a:spcAft>
                <a:spcPts val="0"/>
              </a:spcAft>
              <a:buClr>
                <a:schemeClr val="dk1"/>
              </a:buClr>
              <a:buSzPts val="1400"/>
              <a:buChar char="●"/>
              <a:defRPr>
                <a:solidFill>
                  <a:schemeClr val="dk1"/>
                </a:solidFill>
              </a:defRPr>
            </a:lvl7pPr>
            <a:lvl8pPr indent="-317500" lvl="7" marL="3657600" rtl="0">
              <a:lnSpc>
                <a:spcPct val="115000"/>
              </a:lnSpc>
              <a:spcBef>
                <a:spcPts val="0"/>
              </a:spcBef>
              <a:spcAft>
                <a:spcPts val="0"/>
              </a:spcAft>
              <a:buClr>
                <a:schemeClr val="dk1"/>
              </a:buClr>
              <a:buSzPts val="1400"/>
              <a:buChar char="○"/>
              <a:defRPr>
                <a:solidFill>
                  <a:schemeClr val="dk1"/>
                </a:solidFill>
              </a:defRPr>
            </a:lvl8pPr>
            <a:lvl9pPr indent="-317500" lvl="8" marL="4114800" rtl="0">
              <a:lnSpc>
                <a:spcPct val="115000"/>
              </a:lnSpc>
              <a:spcBef>
                <a:spcPts val="0"/>
              </a:spcBef>
              <a:spcAft>
                <a:spcPts val="0"/>
              </a:spcAft>
              <a:buClr>
                <a:schemeClr val="dk1"/>
              </a:buClr>
              <a:buSzPts val="1400"/>
              <a:buChar char="■"/>
              <a:defRPr>
                <a:solidFill>
                  <a:schemeClr val="dk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bg>
      <p:bgPr>
        <a:blipFill>
          <a:blip r:embed="rId2">
            <a:alphaModFix/>
          </a:blip>
          <a:stretch>
            <a:fillRect/>
          </a:stretch>
        </a:blipFill>
      </p:bgPr>
    </p:bg>
    <p:spTree>
      <p:nvGrpSpPr>
        <p:cNvPr id="88" name="Shape 88"/>
        <p:cNvGrpSpPr/>
        <p:nvPr/>
      </p:nvGrpSpPr>
      <p:grpSpPr>
        <a:xfrm>
          <a:off x="0" y="0"/>
          <a:ext cx="0" cy="0"/>
          <a:chOff x="0" y="0"/>
          <a:chExt cx="0" cy="0"/>
        </a:xfrm>
      </p:grpSpPr>
      <p:pic>
        <p:nvPicPr>
          <p:cNvPr id="89" name="Google Shape;89;p22"/>
          <p:cNvPicPr preferRelativeResize="0"/>
          <p:nvPr/>
        </p:nvPicPr>
        <p:blipFill rotWithShape="1">
          <a:blip r:embed="rId3">
            <a:alphaModFix/>
          </a:blip>
          <a:srcRect b="38083" l="3808" r="21083" t="32173"/>
          <a:stretch/>
        </p:blipFill>
        <p:spPr>
          <a:xfrm>
            <a:off x="0" y="535000"/>
            <a:ext cx="9144000" cy="2036750"/>
          </a:xfrm>
          <a:prstGeom prst="rect">
            <a:avLst/>
          </a:prstGeom>
          <a:noFill/>
          <a:ln>
            <a:noFill/>
          </a:ln>
        </p:spPr>
      </p:pic>
      <p:sp>
        <p:nvSpPr>
          <p:cNvPr id="90" name="Google Shape;90;p22"/>
          <p:cNvSpPr txBox="1"/>
          <p:nvPr>
            <p:ph idx="1" type="subTitle"/>
          </p:nvPr>
        </p:nvSpPr>
        <p:spPr>
          <a:xfrm>
            <a:off x="5422650" y="2927500"/>
            <a:ext cx="2848800" cy="1161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 name="Google Shape;91;p22"/>
          <p:cNvSpPr txBox="1"/>
          <p:nvPr>
            <p:ph type="title"/>
          </p:nvPr>
        </p:nvSpPr>
        <p:spPr>
          <a:xfrm>
            <a:off x="4648200" y="1219850"/>
            <a:ext cx="3623400" cy="1184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
    <p:bg>
      <p:bgPr>
        <a:blipFill>
          <a:blip r:embed="rId2">
            <a:alphaModFix/>
          </a:blip>
          <a:stretch>
            <a:fillRect/>
          </a:stretch>
        </a:blipFill>
      </p:bgPr>
    </p:bg>
    <p:spTree>
      <p:nvGrpSpPr>
        <p:cNvPr id="92" name="Shape 92"/>
        <p:cNvGrpSpPr/>
        <p:nvPr/>
      </p:nvGrpSpPr>
      <p:grpSpPr>
        <a:xfrm>
          <a:off x="0" y="0"/>
          <a:ext cx="0" cy="0"/>
          <a:chOff x="0" y="0"/>
          <a:chExt cx="0" cy="0"/>
        </a:xfrm>
      </p:grpSpPr>
      <p:pic>
        <p:nvPicPr>
          <p:cNvPr id="93" name="Google Shape;93;p23"/>
          <p:cNvPicPr preferRelativeResize="0"/>
          <p:nvPr/>
        </p:nvPicPr>
        <p:blipFill rotWithShape="1">
          <a:blip r:embed="rId3">
            <a:alphaModFix/>
          </a:blip>
          <a:srcRect b="5114" l="4800" r="511" t="57388"/>
          <a:stretch/>
        </p:blipFill>
        <p:spPr>
          <a:xfrm>
            <a:off x="0" y="535000"/>
            <a:ext cx="9144000" cy="2036750"/>
          </a:xfrm>
          <a:prstGeom prst="rect">
            <a:avLst/>
          </a:prstGeom>
          <a:noFill/>
          <a:ln>
            <a:noFill/>
          </a:ln>
        </p:spPr>
      </p:pic>
      <p:sp>
        <p:nvSpPr>
          <p:cNvPr id="94" name="Google Shape;94;p23"/>
          <p:cNvSpPr txBox="1"/>
          <p:nvPr>
            <p:ph idx="1" type="subTitle"/>
          </p:nvPr>
        </p:nvSpPr>
        <p:spPr>
          <a:xfrm>
            <a:off x="869025" y="2927500"/>
            <a:ext cx="2853000" cy="116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5" name="Google Shape;95;p23"/>
          <p:cNvSpPr txBox="1"/>
          <p:nvPr>
            <p:ph type="title"/>
          </p:nvPr>
        </p:nvSpPr>
        <p:spPr>
          <a:xfrm>
            <a:off x="869025" y="1227325"/>
            <a:ext cx="3702900" cy="12024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
    <p:bg>
      <p:bgPr>
        <a:blipFill>
          <a:blip r:embed="rId2">
            <a:alphaModFix/>
          </a:blip>
          <a:stretch>
            <a:fillRect/>
          </a:stretch>
        </a:blipFill>
      </p:bgPr>
    </p:bg>
    <p:spTree>
      <p:nvGrpSpPr>
        <p:cNvPr id="96" name="Shape 96"/>
        <p:cNvGrpSpPr/>
        <p:nvPr/>
      </p:nvGrpSpPr>
      <p:grpSpPr>
        <a:xfrm>
          <a:off x="0" y="0"/>
          <a:ext cx="0" cy="0"/>
          <a:chOff x="0" y="0"/>
          <a:chExt cx="0" cy="0"/>
        </a:xfrm>
      </p:grpSpPr>
      <p:pic>
        <p:nvPicPr>
          <p:cNvPr id="97" name="Google Shape;97;p24"/>
          <p:cNvPicPr preferRelativeResize="0"/>
          <p:nvPr/>
        </p:nvPicPr>
        <p:blipFill rotWithShape="1">
          <a:blip r:embed="rId3">
            <a:alphaModFix/>
          </a:blip>
          <a:srcRect b="7087" l="7621" r="550" t="56550"/>
          <a:stretch/>
        </p:blipFill>
        <p:spPr>
          <a:xfrm>
            <a:off x="0" y="535000"/>
            <a:ext cx="9144000" cy="2036750"/>
          </a:xfrm>
          <a:prstGeom prst="rect">
            <a:avLst/>
          </a:prstGeom>
          <a:noFill/>
          <a:ln>
            <a:noFill/>
          </a:ln>
        </p:spPr>
      </p:pic>
      <p:sp>
        <p:nvSpPr>
          <p:cNvPr id="98" name="Google Shape;98;p24"/>
          <p:cNvSpPr txBox="1"/>
          <p:nvPr>
            <p:ph idx="1" type="subTitle"/>
          </p:nvPr>
        </p:nvSpPr>
        <p:spPr>
          <a:xfrm>
            <a:off x="5458684" y="2927500"/>
            <a:ext cx="2821800" cy="1164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24"/>
          <p:cNvSpPr txBox="1"/>
          <p:nvPr>
            <p:ph type="title"/>
          </p:nvPr>
        </p:nvSpPr>
        <p:spPr>
          <a:xfrm>
            <a:off x="4933684" y="1768821"/>
            <a:ext cx="3346800" cy="629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
    <p:bg>
      <p:bgPr>
        <a:blipFill>
          <a:blip r:embed="rId2">
            <a:alphaModFix/>
          </a:blip>
          <a:stretch>
            <a:fillRect/>
          </a:stretch>
        </a:blipFill>
      </p:bgPr>
    </p:bg>
    <p:spTree>
      <p:nvGrpSpPr>
        <p:cNvPr id="100" name="Shape 100"/>
        <p:cNvGrpSpPr/>
        <p:nvPr/>
      </p:nvGrpSpPr>
      <p:grpSpPr>
        <a:xfrm>
          <a:off x="0" y="0"/>
          <a:ext cx="0" cy="0"/>
          <a:chOff x="0" y="0"/>
          <a:chExt cx="0" cy="0"/>
        </a:xfrm>
      </p:grpSpPr>
      <p:pic>
        <p:nvPicPr>
          <p:cNvPr id="101" name="Google Shape;101;p25"/>
          <p:cNvPicPr preferRelativeResize="0"/>
          <p:nvPr/>
        </p:nvPicPr>
        <p:blipFill rotWithShape="1">
          <a:blip r:embed="rId3">
            <a:alphaModFix/>
          </a:blip>
          <a:srcRect b="1185" l="19315" r="25545" t="0"/>
          <a:stretch/>
        </p:blipFill>
        <p:spPr>
          <a:xfrm>
            <a:off x="4572000" y="535000"/>
            <a:ext cx="4572000" cy="4608500"/>
          </a:xfrm>
          <a:prstGeom prst="rect">
            <a:avLst/>
          </a:prstGeom>
          <a:noFill/>
          <a:ln>
            <a:noFill/>
          </a:ln>
        </p:spPr>
      </p:pic>
      <p:sp>
        <p:nvSpPr>
          <p:cNvPr id="102" name="Google Shape;102;p25"/>
          <p:cNvSpPr txBox="1"/>
          <p:nvPr>
            <p:ph idx="1" type="subTitle"/>
          </p:nvPr>
        </p:nvSpPr>
        <p:spPr>
          <a:xfrm>
            <a:off x="715100" y="2112650"/>
            <a:ext cx="3268500" cy="252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595959"/>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sp>
        <p:nvSpPr>
          <p:cNvPr id="103" name="Google Shape;103;p25"/>
          <p:cNvSpPr txBox="1"/>
          <p:nvPr>
            <p:ph type="title"/>
          </p:nvPr>
        </p:nvSpPr>
        <p:spPr>
          <a:xfrm>
            <a:off x="715100" y="782255"/>
            <a:ext cx="3268500" cy="1392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_1_1_1">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26"/>
          <p:cNvSpPr txBox="1"/>
          <p:nvPr>
            <p:ph idx="1" type="subTitle"/>
          </p:nvPr>
        </p:nvSpPr>
        <p:spPr>
          <a:xfrm>
            <a:off x="5213625" y="3079900"/>
            <a:ext cx="3210300" cy="135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26"/>
          <p:cNvSpPr txBox="1"/>
          <p:nvPr>
            <p:ph type="title"/>
          </p:nvPr>
        </p:nvSpPr>
        <p:spPr>
          <a:xfrm>
            <a:off x="4526625" y="457850"/>
            <a:ext cx="3897300" cy="221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TITLE_AND_TWO_COLUMNS_1_1">
    <p:bg>
      <p:bgPr>
        <a:blipFill>
          <a:blip r:embed="rId2">
            <a:alphaModFix/>
          </a:blip>
          <a:stretch>
            <a:fillRect/>
          </a:stretch>
        </a:blipFill>
      </p:bgPr>
    </p:bg>
    <p:spTree>
      <p:nvGrpSpPr>
        <p:cNvPr id="107" name="Shape 107"/>
        <p:cNvGrpSpPr/>
        <p:nvPr/>
      </p:nvGrpSpPr>
      <p:grpSpPr>
        <a:xfrm>
          <a:off x="0" y="0"/>
          <a:ext cx="0" cy="0"/>
          <a:chOff x="0" y="0"/>
          <a:chExt cx="0" cy="0"/>
        </a:xfrm>
      </p:grpSpPr>
      <p:pic>
        <p:nvPicPr>
          <p:cNvPr id="108" name="Google Shape;108;p27"/>
          <p:cNvPicPr preferRelativeResize="0"/>
          <p:nvPr/>
        </p:nvPicPr>
        <p:blipFill rotWithShape="1">
          <a:blip r:embed="rId3">
            <a:alphaModFix/>
          </a:blip>
          <a:srcRect b="0" l="0" r="55519" t="0"/>
          <a:stretch/>
        </p:blipFill>
        <p:spPr>
          <a:xfrm>
            <a:off x="5533325" y="1481650"/>
            <a:ext cx="2895576" cy="3661851"/>
          </a:xfrm>
          <a:prstGeom prst="rect">
            <a:avLst/>
          </a:prstGeom>
          <a:noFill/>
          <a:ln>
            <a:noFill/>
          </a:ln>
        </p:spPr>
      </p:pic>
      <p:sp>
        <p:nvSpPr>
          <p:cNvPr id="109" name="Google Shape;109;p27"/>
          <p:cNvSpPr txBox="1"/>
          <p:nvPr>
            <p:ph idx="1" type="subTitle"/>
          </p:nvPr>
        </p:nvSpPr>
        <p:spPr>
          <a:xfrm>
            <a:off x="720000" y="1270750"/>
            <a:ext cx="3528600" cy="333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Anaheim"/>
              <a:buChar char="●"/>
              <a:defRPr/>
            </a:lvl1pPr>
            <a:lvl2pPr lvl="1" rtl="0" algn="ctr">
              <a:lnSpc>
                <a:spcPct val="100000"/>
              </a:lnSpc>
              <a:spcBef>
                <a:spcPts val="0"/>
              </a:spcBef>
              <a:spcAft>
                <a:spcPts val="0"/>
              </a:spcAft>
              <a:buSzPts val="1400"/>
              <a:buFont typeface="Anaheim"/>
              <a:buChar char="○"/>
              <a:defRPr/>
            </a:lvl2pPr>
            <a:lvl3pPr lvl="2" rtl="0" algn="ctr">
              <a:lnSpc>
                <a:spcPct val="100000"/>
              </a:lnSpc>
              <a:spcBef>
                <a:spcPts val="0"/>
              </a:spcBef>
              <a:spcAft>
                <a:spcPts val="0"/>
              </a:spcAft>
              <a:buSzPts val="1400"/>
              <a:buFont typeface="Anaheim"/>
              <a:buChar char="■"/>
              <a:defRPr/>
            </a:lvl3pPr>
            <a:lvl4pPr lvl="3" rtl="0" algn="ctr">
              <a:lnSpc>
                <a:spcPct val="100000"/>
              </a:lnSpc>
              <a:spcBef>
                <a:spcPts val="0"/>
              </a:spcBef>
              <a:spcAft>
                <a:spcPts val="0"/>
              </a:spcAft>
              <a:buSzPts val="1400"/>
              <a:buFont typeface="Anaheim"/>
              <a:buChar char="●"/>
              <a:defRPr/>
            </a:lvl4pPr>
            <a:lvl5pPr lvl="4" rtl="0" algn="ctr">
              <a:lnSpc>
                <a:spcPct val="100000"/>
              </a:lnSpc>
              <a:spcBef>
                <a:spcPts val="0"/>
              </a:spcBef>
              <a:spcAft>
                <a:spcPts val="0"/>
              </a:spcAft>
              <a:buSzPts val="1400"/>
              <a:buFont typeface="Anaheim"/>
              <a:buChar char="○"/>
              <a:defRPr/>
            </a:lvl5pPr>
            <a:lvl6pPr lvl="5" rtl="0" algn="ctr">
              <a:lnSpc>
                <a:spcPct val="100000"/>
              </a:lnSpc>
              <a:spcBef>
                <a:spcPts val="0"/>
              </a:spcBef>
              <a:spcAft>
                <a:spcPts val="0"/>
              </a:spcAft>
              <a:buSzPts val="1400"/>
              <a:buFont typeface="Anaheim"/>
              <a:buChar char="■"/>
              <a:defRPr/>
            </a:lvl6pPr>
            <a:lvl7pPr lvl="6" rtl="0" algn="ctr">
              <a:lnSpc>
                <a:spcPct val="100000"/>
              </a:lnSpc>
              <a:spcBef>
                <a:spcPts val="0"/>
              </a:spcBef>
              <a:spcAft>
                <a:spcPts val="0"/>
              </a:spcAft>
              <a:buSzPts val="1400"/>
              <a:buFont typeface="Anaheim"/>
              <a:buChar char="●"/>
              <a:defRPr/>
            </a:lvl7pPr>
            <a:lvl8pPr lvl="7" rtl="0" algn="ctr">
              <a:lnSpc>
                <a:spcPct val="100000"/>
              </a:lnSpc>
              <a:spcBef>
                <a:spcPts val="0"/>
              </a:spcBef>
              <a:spcAft>
                <a:spcPts val="0"/>
              </a:spcAft>
              <a:buSzPts val="1400"/>
              <a:buFont typeface="Anaheim"/>
              <a:buChar char="○"/>
              <a:defRPr/>
            </a:lvl8pPr>
            <a:lvl9pPr lvl="8" rtl="0" algn="ctr">
              <a:lnSpc>
                <a:spcPct val="100000"/>
              </a:lnSpc>
              <a:spcBef>
                <a:spcPts val="0"/>
              </a:spcBef>
              <a:spcAft>
                <a:spcPts val="0"/>
              </a:spcAft>
              <a:buSzPts val="1400"/>
              <a:buFont typeface="Anaheim"/>
              <a:buChar char="■"/>
              <a:defRPr/>
            </a:lvl9pPr>
          </a:lstStyle>
          <a:p/>
        </p:txBody>
      </p:sp>
      <p:sp>
        <p:nvSpPr>
          <p:cNvPr id="110" name="Google Shape;110;p27"/>
          <p:cNvSpPr txBox="1"/>
          <p:nvPr>
            <p:ph type="title"/>
          </p:nvPr>
        </p:nvSpPr>
        <p:spPr>
          <a:xfrm>
            <a:off x="720000" y="539496"/>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blipFill>
          <a:blip r:embed="rId2">
            <a:alphaModFix/>
          </a:blip>
          <a:stretch>
            <a:fillRect/>
          </a:stretch>
        </a:blipFill>
      </p:bgPr>
    </p:bg>
    <p:spTree>
      <p:nvGrpSpPr>
        <p:cNvPr id="111" name="Shape 111"/>
        <p:cNvGrpSpPr/>
        <p:nvPr/>
      </p:nvGrpSpPr>
      <p:grpSpPr>
        <a:xfrm>
          <a:off x="0" y="0"/>
          <a:ext cx="0" cy="0"/>
          <a:chOff x="0" y="0"/>
          <a:chExt cx="0" cy="0"/>
        </a:xfrm>
      </p:grpSpPr>
      <p:pic>
        <p:nvPicPr>
          <p:cNvPr id="112" name="Google Shape;112;p28"/>
          <p:cNvPicPr preferRelativeResize="0"/>
          <p:nvPr/>
        </p:nvPicPr>
        <p:blipFill rotWithShape="1">
          <a:blip r:embed="rId3">
            <a:alphaModFix/>
          </a:blip>
          <a:srcRect b="16663" l="9686" r="126" t="67879"/>
          <a:stretch/>
        </p:blipFill>
        <p:spPr>
          <a:xfrm>
            <a:off x="-12700" y="380475"/>
            <a:ext cx="9144000" cy="881474"/>
          </a:xfrm>
          <a:prstGeom prst="rect">
            <a:avLst/>
          </a:prstGeom>
          <a:noFill/>
          <a:ln>
            <a:noFill/>
          </a:ln>
        </p:spPr>
      </p:pic>
      <p:sp>
        <p:nvSpPr>
          <p:cNvPr id="113" name="Google Shape;113;p28"/>
          <p:cNvSpPr txBox="1"/>
          <p:nvPr>
            <p:ph idx="1" type="subTitle"/>
          </p:nvPr>
        </p:nvSpPr>
        <p:spPr>
          <a:xfrm>
            <a:off x="720000" y="1270750"/>
            <a:ext cx="3528600" cy="333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Anaheim"/>
              <a:buChar char="●"/>
              <a:defRPr/>
            </a:lvl1pPr>
            <a:lvl2pPr lvl="1" rtl="0" algn="ctr">
              <a:lnSpc>
                <a:spcPct val="100000"/>
              </a:lnSpc>
              <a:spcBef>
                <a:spcPts val="0"/>
              </a:spcBef>
              <a:spcAft>
                <a:spcPts val="0"/>
              </a:spcAft>
              <a:buSzPts val="1400"/>
              <a:buFont typeface="Anaheim"/>
              <a:buChar char="○"/>
              <a:defRPr/>
            </a:lvl2pPr>
            <a:lvl3pPr lvl="2" rtl="0" algn="ctr">
              <a:lnSpc>
                <a:spcPct val="100000"/>
              </a:lnSpc>
              <a:spcBef>
                <a:spcPts val="0"/>
              </a:spcBef>
              <a:spcAft>
                <a:spcPts val="0"/>
              </a:spcAft>
              <a:buSzPts val="1400"/>
              <a:buFont typeface="Anaheim"/>
              <a:buChar char="■"/>
              <a:defRPr/>
            </a:lvl3pPr>
            <a:lvl4pPr lvl="3" rtl="0" algn="ctr">
              <a:lnSpc>
                <a:spcPct val="100000"/>
              </a:lnSpc>
              <a:spcBef>
                <a:spcPts val="0"/>
              </a:spcBef>
              <a:spcAft>
                <a:spcPts val="0"/>
              </a:spcAft>
              <a:buSzPts val="1400"/>
              <a:buFont typeface="Anaheim"/>
              <a:buChar char="●"/>
              <a:defRPr/>
            </a:lvl4pPr>
            <a:lvl5pPr lvl="4" rtl="0" algn="ctr">
              <a:lnSpc>
                <a:spcPct val="100000"/>
              </a:lnSpc>
              <a:spcBef>
                <a:spcPts val="0"/>
              </a:spcBef>
              <a:spcAft>
                <a:spcPts val="0"/>
              </a:spcAft>
              <a:buSzPts val="1400"/>
              <a:buFont typeface="Anaheim"/>
              <a:buChar char="○"/>
              <a:defRPr/>
            </a:lvl5pPr>
            <a:lvl6pPr lvl="5" rtl="0" algn="ctr">
              <a:lnSpc>
                <a:spcPct val="100000"/>
              </a:lnSpc>
              <a:spcBef>
                <a:spcPts val="0"/>
              </a:spcBef>
              <a:spcAft>
                <a:spcPts val="0"/>
              </a:spcAft>
              <a:buSzPts val="1400"/>
              <a:buFont typeface="Anaheim"/>
              <a:buChar char="■"/>
              <a:defRPr/>
            </a:lvl6pPr>
            <a:lvl7pPr lvl="6" rtl="0" algn="ctr">
              <a:lnSpc>
                <a:spcPct val="100000"/>
              </a:lnSpc>
              <a:spcBef>
                <a:spcPts val="0"/>
              </a:spcBef>
              <a:spcAft>
                <a:spcPts val="0"/>
              </a:spcAft>
              <a:buSzPts val="1400"/>
              <a:buFont typeface="Anaheim"/>
              <a:buChar char="●"/>
              <a:defRPr/>
            </a:lvl7pPr>
            <a:lvl8pPr lvl="7" rtl="0" algn="ctr">
              <a:lnSpc>
                <a:spcPct val="100000"/>
              </a:lnSpc>
              <a:spcBef>
                <a:spcPts val="0"/>
              </a:spcBef>
              <a:spcAft>
                <a:spcPts val="0"/>
              </a:spcAft>
              <a:buSzPts val="1400"/>
              <a:buFont typeface="Anaheim"/>
              <a:buChar char="○"/>
              <a:defRPr/>
            </a:lvl8pPr>
            <a:lvl9pPr lvl="8" rtl="0" algn="ctr">
              <a:lnSpc>
                <a:spcPct val="100000"/>
              </a:lnSpc>
              <a:spcBef>
                <a:spcPts val="0"/>
              </a:spcBef>
              <a:spcAft>
                <a:spcPts val="0"/>
              </a:spcAft>
              <a:buSzPts val="1400"/>
              <a:buFont typeface="Anaheim"/>
              <a:buChar char="■"/>
              <a:defRPr/>
            </a:lvl9pPr>
          </a:lstStyle>
          <a:p/>
        </p:txBody>
      </p:sp>
      <p:sp>
        <p:nvSpPr>
          <p:cNvPr id="114" name="Google Shape;114;p28"/>
          <p:cNvSpPr txBox="1"/>
          <p:nvPr>
            <p:ph idx="2" type="subTitle"/>
          </p:nvPr>
        </p:nvSpPr>
        <p:spPr>
          <a:xfrm>
            <a:off x="4838825" y="1360150"/>
            <a:ext cx="3593400" cy="32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15" name="Google Shape;115;p28"/>
          <p:cNvSpPr txBox="1"/>
          <p:nvPr>
            <p:ph type="title"/>
          </p:nvPr>
        </p:nvSpPr>
        <p:spPr>
          <a:xfrm>
            <a:off x="720000" y="539496"/>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solidFill>
                  <a:schemeClr val="dk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_1">
    <p:bg>
      <p:bgPr>
        <a:blipFill>
          <a:blip r:embed="rId2">
            <a:alphaModFix/>
          </a:blip>
          <a:stretch>
            <a:fillRect/>
          </a:stretch>
        </a:blipFill>
      </p:bgPr>
    </p:bg>
    <p:spTree>
      <p:nvGrpSpPr>
        <p:cNvPr id="116" name="Shape 116"/>
        <p:cNvGrpSpPr/>
        <p:nvPr/>
      </p:nvGrpSpPr>
      <p:grpSpPr>
        <a:xfrm>
          <a:off x="0" y="0"/>
          <a:ext cx="0" cy="0"/>
          <a:chOff x="0" y="0"/>
          <a:chExt cx="0" cy="0"/>
        </a:xfrm>
      </p:grpSpPr>
      <p:pic>
        <p:nvPicPr>
          <p:cNvPr id="117" name="Google Shape;117;p29"/>
          <p:cNvPicPr preferRelativeResize="0"/>
          <p:nvPr/>
        </p:nvPicPr>
        <p:blipFill rotWithShape="1">
          <a:blip r:embed="rId3">
            <a:alphaModFix/>
          </a:blip>
          <a:srcRect b="0" l="12303" r="54876" t="27262"/>
          <a:stretch/>
        </p:blipFill>
        <p:spPr>
          <a:xfrm>
            <a:off x="1143825" y="1402125"/>
            <a:ext cx="3001051" cy="3741374"/>
          </a:xfrm>
          <a:prstGeom prst="rect">
            <a:avLst/>
          </a:prstGeom>
          <a:noFill/>
          <a:ln>
            <a:noFill/>
          </a:ln>
        </p:spPr>
      </p:pic>
      <p:sp>
        <p:nvSpPr>
          <p:cNvPr id="118" name="Google Shape;118;p29"/>
          <p:cNvSpPr txBox="1"/>
          <p:nvPr>
            <p:ph idx="1" type="subTitle"/>
          </p:nvPr>
        </p:nvSpPr>
        <p:spPr>
          <a:xfrm>
            <a:off x="1233075" y="1541125"/>
            <a:ext cx="28227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2500">
                <a:solidFill>
                  <a:schemeClr val="dk1"/>
                </a:solidFill>
                <a:latin typeface="Raleway"/>
                <a:ea typeface="Raleway"/>
                <a:cs typeface="Raleway"/>
                <a:sym typeface="Raleway"/>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19" name="Google Shape;119;p29"/>
          <p:cNvSpPr txBox="1"/>
          <p:nvPr>
            <p:ph idx="2" type="subTitle"/>
          </p:nvPr>
        </p:nvSpPr>
        <p:spPr>
          <a:xfrm>
            <a:off x="1233075" y="3100525"/>
            <a:ext cx="28227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500"/>
              <a:buFont typeface="Bebas Neue"/>
              <a:buNone/>
              <a:defRPr sz="2500">
                <a:solidFill>
                  <a:schemeClr val="dk1"/>
                </a:solidFill>
                <a:latin typeface="Raleway"/>
                <a:ea typeface="Raleway"/>
                <a:cs typeface="Raleway"/>
                <a:sym typeface="Raleway"/>
              </a:defRPr>
            </a:lvl1pPr>
            <a:lvl2pPr lvl="1"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p:txBody>
      </p:sp>
      <p:sp>
        <p:nvSpPr>
          <p:cNvPr id="120" name="Google Shape;120;p29"/>
          <p:cNvSpPr txBox="1"/>
          <p:nvPr>
            <p:ph idx="3" type="subTitle"/>
          </p:nvPr>
        </p:nvSpPr>
        <p:spPr>
          <a:xfrm>
            <a:off x="1233075" y="2155150"/>
            <a:ext cx="28227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29"/>
          <p:cNvSpPr txBox="1"/>
          <p:nvPr>
            <p:ph idx="4" type="subTitle"/>
          </p:nvPr>
        </p:nvSpPr>
        <p:spPr>
          <a:xfrm>
            <a:off x="1233075" y="3714550"/>
            <a:ext cx="28227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22" name="Google Shape;122;p29"/>
          <p:cNvSpPr txBox="1"/>
          <p:nvPr>
            <p:ph type="title"/>
          </p:nvPr>
        </p:nvSpPr>
        <p:spPr>
          <a:xfrm>
            <a:off x="2792600" y="539496"/>
            <a:ext cx="3558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30"/>
          <p:cNvSpPr txBox="1"/>
          <p:nvPr>
            <p:ph type="title"/>
          </p:nvPr>
        </p:nvSpPr>
        <p:spPr>
          <a:xfrm>
            <a:off x="720000" y="2374499"/>
            <a:ext cx="239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5" name="Google Shape;125;p30"/>
          <p:cNvSpPr txBox="1"/>
          <p:nvPr>
            <p:ph idx="1" type="subTitle"/>
          </p:nvPr>
        </p:nvSpPr>
        <p:spPr>
          <a:xfrm>
            <a:off x="720000" y="3009857"/>
            <a:ext cx="2395800" cy="76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6" name="Google Shape;126;p30"/>
          <p:cNvSpPr txBox="1"/>
          <p:nvPr>
            <p:ph idx="2" type="title"/>
          </p:nvPr>
        </p:nvSpPr>
        <p:spPr>
          <a:xfrm>
            <a:off x="3373375" y="2374513"/>
            <a:ext cx="2399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7" name="Google Shape;127;p30"/>
          <p:cNvSpPr txBox="1"/>
          <p:nvPr>
            <p:ph idx="3" type="subTitle"/>
          </p:nvPr>
        </p:nvSpPr>
        <p:spPr>
          <a:xfrm>
            <a:off x="3373375" y="3009861"/>
            <a:ext cx="2399700" cy="76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 name="Google Shape;128;p30"/>
          <p:cNvSpPr txBox="1"/>
          <p:nvPr>
            <p:ph idx="4" type="title"/>
          </p:nvPr>
        </p:nvSpPr>
        <p:spPr>
          <a:xfrm>
            <a:off x="6033100" y="2374499"/>
            <a:ext cx="239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9" name="Google Shape;129;p30"/>
          <p:cNvSpPr txBox="1"/>
          <p:nvPr>
            <p:ph idx="5" type="subTitle"/>
          </p:nvPr>
        </p:nvSpPr>
        <p:spPr>
          <a:xfrm>
            <a:off x="6033100" y="3009857"/>
            <a:ext cx="2395800" cy="76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30"/>
          <p:cNvSpPr txBox="1"/>
          <p:nvPr>
            <p:ph idx="6" type="title"/>
          </p:nvPr>
        </p:nvSpPr>
        <p:spPr>
          <a:xfrm>
            <a:off x="3114625" y="844300"/>
            <a:ext cx="2917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18" name="Google Shape;18;p4"/>
          <p:cNvSpPr txBox="1"/>
          <p:nvPr>
            <p:ph idx="1" type="body"/>
          </p:nvPr>
        </p:nvSpPr>
        <p:spPr>
          <a:xfrm>
            <a:off x="720000" y="1335600"/>
            <a:ext cx="7704000" cy="32727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SzPts val="1200"/>
              <a:buAutoNum type="arabicPeriod"/>
              <a:defRPr sz="1150"/>
            </a:lvl1pPr>
            <a:lvl2pPr indent="-304800" lvl="1" marL="914400" rtl="0">
              <a:lnSpc>
                <a:spcPct val="115000"/>
              </a:lnSpc>
              <a:spcBef>
                <a:spcPts val="0"/>
              </a:spcBef>
              <a:spcAft>
                <a:spcPts val="0"/>
              </a:spcAft>
              <a:buSzPts val="1200"/>
              <a:buFont typeface="Roboto Condensed Light"/>
              <a:buAutoNum type="alphaLcPeriod"/>
              <a:defRPr/>
            </a:lvl2pPr>
            <a:lvl3pPr indent="-304800" lvl="2" marL="1371600" rtl="0">
              <a:lnSpc>
                <a:spcPct val="115000"/>
              </a:lnSpc>
              <a:spcBef>
                <a:spcPts val="0"/>
              </a:spcBef>
              <a:spcAft>
                <a:spcPts val="0"/>
              </a:spcAft>
              <a:buSzPts val="1200"/>
              <a:buFont typeface="Roboto Condensed Light"/>
              <a:buAutoNum type="romanLcPeriod"/>
              <a:defRPr/>
            </a:lvl3pPr>
            <a:lvl4pPr indent="-304800" lvl="3" marL="1828800" rtl="0">
              <a:lnSpc>
                <a:spcPct val="115000"/>
              </a:lnSpc>
              <a:spcBef>
                <a:spcPts val="0"/>
              </a:spcBef>
              <a:spcAft>
                <a:spcPts val="0"/>
              </a:spcAft>
              <a:buSzPts val="1200"/>
              <a:buFont typeface="Roboto Condensed Light"/>
              <a:buAutoNum type="arabicPeriod"/>
              <a:defRPr/>
            </a:lvl4pPr>
            <a:lvl5pPr indent="-304800" lvl="4" marL="2286000" rtl="0">
              <a:lnSpc>
                <a:spcPct val="115000"/>
              </a:lnSpc>
              <a:spcBef>
                <a:spcPts val="0"/>
              </a:spcBef>
              <a:spcAft>
                <a:spcPts val="0"/>
              </a:spcAft>
              <a:buSzPts val="1200"/>
              <a:buFont typeface="Roboto Condensed Light"/>
              <a:buAutoNum type="alphaLcPeriod"/>
              <a:defRPr/>
            </a:lvl5pPr>
            <a:lvl6pPr indent="-304800" lvl="5" marL="2743200" rtl="0">
              <a:lnSpc>
                <a:spcPct val="115000"/>
              </a:lnSpc>
              <a:spcBef>
                <a:spcPts val="0"/>
              </a:spcBef>
              <a:spcAft>
                <a:spcPts val="0"/>
              </a:spcAft>
              <a:buSzPts val="1200"/>
              <a:buFont typeface="Roboto Condensed Light"/>
              <a:buAutoNum type="romanLcPeriod"/>
              <a:defRPr/>
            </a:lvl6pPr>
            <a:lvl7pPr indent="-304800" lvl="6" marL="3200400" rtl="0">
              <a:lnSpc>
                <a:spcPct val="115000"/>
              </a:lnSpc>
              <a:spcBef>
                <a:spcPts val="0"/>
              </a:spcBef>
              <a:spcAft>
                <a:spcPts val="0"/>
              </a:spcAft>
              <a:buSzPts val="1200"/>
              <a:buFont typeface="Roboto Condensed Light"/>
              <a:buAutoNum type="arabicPeriod"/>
              <a:defRPr/>
            </a:lvl7pPr>
            <a:lvl8pPr indent="-304800" lvl="7" marL="3657600" rtl="0">
              <a:lnSpc>
                <a:spcPct val="115000"/>
              </a:lnSpc>
              <a:spcBef>
                <a:spcPts val="0"/>
              </a:spcBef>
              <a:spcAft>
                <a:spcPts val="0"/>
              </a:spcAft>
              <a:buSzPts val="1200"/>
              <a:buFont typeface="Roboto Condensed Light"/>
              <a:buAutoNum type="alphaLcPeriod"/>
              <a:defRPr/>
            </a:lvl8pPr>
            <a:lvl9pPr indent="-304800" lvl="8" marL="4114800" rtl="0">
              <a:lnSpc>
                <a:spcPct val="115000"/>
              </a:lnSpc>
              <a:spcBef>
                <a:spcPts val="0"/>
              </a:spcBef>
              <a:spcAft>
                <a:spcPts val="0"/>
              </a:spcAft>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blipFill>
          <a:blip r:embed="rId2">
            <a:alphaModFix/>
          </a:blip>
          <a:stretch>
            <a:fillRect/>
          </a:stretch>
        </a:blipFill>
      </p:bgPr>
    </p:bg>
    <p:spTree>
      <p:nvGrpSpPr>
        <p:cNvPr id="131" name="Shape 131"/>
        <p:cNvGrpSpPr/>
        <p:nvPr/>
      </p:nvGrpSpPr>
      <p:grpSpPr>
        <a:xfrm>
          <a:off x="0" y="0"/>
          <a:ext cx="0" cy="0"/>
          <a:chOff x="0" y="0"/>
          <a:chExt cx="0" cy="0"/>
        </a:xfrm>
      </p:grpSpPr>
      <p:sp>
        <p:nvSpPr>
          <p:cNvPr id="132" name="Google Shape;132;p31"/>
          <p:cNvSpPr txBox="1"/>
          <p:nvPr>
            <p:ph idx="1" type="subTitle"/>
          </p:nvPr>
        </p:nvSpPr>
        <p:spPr>
          <a:xfrm>
            <a:off x="720000" y="3751976"/>
            <a:ext cx="2336400" cy="59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3" name="Google Shape;133;p31"/>
          <p:cNvSpPr txBox="1"/>
          <p:nvPr>
            <p:ph idx="2" type="subTitle"/>
          </p:nvPr>
        </p:nvSpPr>
        <p:spPr>
          <a:xfrm>
            <a:off x="3403800" y="3751976"/>
            <a:ext cx="2336400" cy="59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31"/>
          <p:cNvSpPr txBox="1"/>
          <p:nvPr>
            <p:ph idx="3" type="subTitle"/>
          </p:nvPr>
        </p:nvSpPr>
        <p:spPr>
          <a:xfrm>
            <a:off x="6087600" y="3751976"/>
            <a:ext cx="2336400" cy="59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31"/>
          <p:cNvSpPr txBox="1"/>
          <p:nvPr>
            <p:ph type="title"/>
          </p:nvPr>
        </p:nvSpPr>
        <p:spPr>
          <a:xfrm>
            <a:off x="720000" y="539496"/>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6" name="Google Shape;136;p31"/>
          <p:cNvSpPr txBox="1"/>
          <p:nvPr>
            <p:ph hasCustomPrompt="1" idx="4" type="title"/>
          </p:nvPr>
        </p:nvSpPr>
        <p:spPr>
          <a:xfrm>
            <a:off x="1250550" y="3119613"/>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atin typeface="Raleway Medium"/>
                <a:ea typeface="Raleway Medium"/>
                <a:cs typeface="Raleway Medium"/>
                <a:sym typeface="Raleway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37" name="Google Shape;137;p31"/>
          <p:cNvSpPr txBox="1"/>
          <p:nvPr>
            <p:ph hasCustomPrompt="1" idx="5" type="title"/>
          </p:nvPr>
        </p:nvSpPr>
        <p:spPr>
          <a:xfrm>
            <a:off x="3934350" y="3119613"/>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atin typeface="Raleway Medium"/>
                <a:ea typeface="Raleway Medium"/>
                <a:cs typeface="Raleway Medium"/>
                <a:sym typeface="Raleway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38" name="Google Shape;138;p31"/>
          <p:cNvSpPr txBox="1"/>
          <p:nvPr>
            <p:ph hasCustomPrompt="1" idx="6" type="title"/>
          </p:nvPr>
        </p:nvSpPr>
        <p:spPr>
          <a:xfrm>
            <a:off x="6618150" y="3119613"/>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atin typeface="Raleway Medium"/>
                <a:ea typeface="Raleway Medium"/>
                <a:cs typeface="Raleway Medium"/>
                <a:sym typeface="Raleway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pic>
        <p:nvPicPr>
          <p:cNvPr id="139" name="Google Shape;139;p31"/>
          <p:cNvPicPr preferRelativeResize="0"/>
          <p:nvPr/>
        </p:nvPicPr>
        <p:blipFill rotWithShape="1">
          <a:blip r:embed="rId3">
            <a:alphaModFix/>
          </a:blip>
          <a:srcRect b="0" l="34675" r="9150" t="0"/>
          <a:stretch/>
        </p:blipFill>
        <p:spPr>
          <a:xfrm>
            <a:off x="1217014" y="1667651"/>
            <a:ext cx="1342373" cy="1344168"/>
          </a:xfrm>
          <a:prstGeom prst="rect">
            <a:avLst/>
          </a:prstGeom>
          <a:noFill/>
          <a:ln>
            <a:noFill/>
          </a:ln>
        </p:spPr>
      </p:pic>
      <p:pic>
        <p:nvPicPr>
          <p:cNvPr id="140" name="Google Shape;140;p31"/>
          <p:cNvPicPr preferRelativeResize="0"/>
          <p:nvPr/>
        </p:nvPicPr>
        <p:blipFill rotWithShape="1">
          <a:blip r:embed="rId4">
            <a:alphaModFix/>
          </a:blip>
          <a:srcRect b="0" l="28294" r="15531" t="0"/>
          <a:stretch/>
        </p:blipFill>
        <p:spPr>
          <a:xfrm>
            <a:off x="3900813" y="1667651"/>
            <a:ext cx="1342373" cy="1344168"/>
          </a:xfrm>
          <a:prstGeom prst="rect">
            <a:avLst/>
          </a:prstGeom>
          <a:noFill/>
          <a:ln>
            <a:noFill/>
          </a:ln>
        </p:spPr>
      </p:pic>
      <p:pic>
        <p:nvPicPr>
          <p:cNvPr id="141" name="Google Shape;141;p31"/>
          <p:cNvPicPr preferRelativeResize="0"/>
          <p:nvPr/>
        </p:nvPicPr>
        <p:blipFill rotWithShape="1">
          <a:blip r:embed="rId5">
            <a:alphaModFix/>
          </a:blip>
          <a:srcRect b="0" l="14936" r="28890" t="0"/>
          <a:stretch/>
        </p:blipFill>
        <p:spPr>
          <a:xfrm>
            <a:off x="6584614" y="1667651"/>
            <a:ext cx="1342373" cy="134416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blipFill>
          <a:blip r:embed="rId2">
            <a:alphaModFix/>
          </a:blip>
          <a:stretch>
            <a:fillRect/>
          </a:stretch>
        </a:blipFill>
      </p:bgPr>
    </p:bg>
    <p:spTree>
      <p:nvGrpSpPr>
        <p:cNvPr id="142" name="Shape 142"/>
        <p:cNvGrpSpPr/>
        <p:nvPr/>
      </p:nvGrpSpPr>
      <p:grpSpPr>
        <a:xfrm>
          <a:off x="0" y="0"/>
          <a:ext cx="0" cy="0"/>
          <a:chOff x="0" y="0"/>
          <a:chExt cx="0" cy="0"/>
        </a:xfrm>
      </p:grpSpPr>
      <p:pic>
        <p:nvPicPr>
          <p:cNvPr id="143" name="Google Shape;143;p32"/>
          <p:cNvPicPr preferRelativeResize="0"/>
          <p:nvPr/>
        </p:nvPicPr>
        <p:blipFill rotWithShape="1">
          <a:blip r:embed="rId3">
            <a:alphaModFix/>
          </a:blip>
          <a:srcRect b="0" l="34178" r="18859" t="3577"/>
          <a:stretch/>
        </p:blipFill>
        <p:spPr>
          <a:xfrm flipH="1" rot="10800000">
            <a:off x="6232160" y="1627524"/>
            <a:ext cx="2191829" cy="3515975"/>
          </a:xfrm>
          <a:prstGeom prst="rect">
            <a:avLst/>
          </a:prstGeom>
          <a:noFill/>
          <a:ln>
            <a:noFill/>
          </a:ln>
        </p:spPr>
      </p:pic>
      <p:sp>
        <p:nvSpPr>
          <p:cNvPr id="144" name="Google Shape;144;p32"/>
          <p:cNvSpPr txBox="1"/>
          <p:nvPr>
            <p:ph type="title"/>
          </p:nvPr>
        </p:nvSpPr>
        <p:spPr>
          <a:xfrm>
            <a:off x="3537961" y="1987650"/>
            <a:ext cx="2064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 name="Google Shape;145;p32"/>
          <p:cNvSpPr txBox="1"/>
          <p:nvPr>
            <p:ph idx="1" type="subTitle"/>
          </p:nvPr>
        </p:nvSpPr>
        <p:spPr>
          <a:xfrm>
            <a:off x="3537961" y="2497975"/>
            <a:ext cx="20643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32"/>
          <p:cNvSpPr txBox="1"/>
          <p:nvPr>
            <p:ph idx="2" type="title"/>
          </p:nvPr>
        </p:nvSpPr>
        <p:spPr>
          <a:xfrm>
            <a:off x="6295924" y="1987650"/>
            <a:ext cx="2064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7" name="Google Shape;147;p32"/>
          <p:cNvSpPr txBox="1"/>
          <p:nvPr>
            <p:ph idx="3" type="subTitle"/>
          </p:nvPr>
        </p:nvSpPr>
        <p:spPr>
          <a:xfrm>
            <a:off x="6232150" y="2497975"/>
            <a:ext cx="21918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32"/>
          <p:cNvSpPr txBox="1"/>
          <p:nvPr>
            <p:ph idx="4" type="title"/>
          </p:nvPr>
        </p:nvSpPr>
        <p:spPr>
          <a:xfrm>
            <a:off x="3537961" y="3421050"/>
            <a:ext cx="2064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9" name="Google Shape;149;p32"/>
          <p:cNvSpPr txBox="1"/>
          <p:nvPr>
            <p:ph idx="5" type="subTitle"/>
          </p:nvPr>
        </p:nvSpPr>
        <p:spPr>
          <a:xfrm>
            <a:off x="3537961" y="3931375"/>
            <a:ext cx="20643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 name="Google Shape;150;p32"/>
          <p:cNvSpPr txBox="1"/>
          <p:nvPr>
            <p:ph idx="6" type="title"/>
          </p:nvPr>
        </p:nvSpPr>
        <p:spPr>
          <a:xfrm>
            <a:off x="6295924" y="3421050"/>
            <a:ext cx="2064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1" name="Google Shape;151;p32"/>
          <p:cNvSpPr txBox="1"/>
          <p:nvPr>
            <p:ph idx="7" type="subTitle"/>
          </p:nvPr>
        </p:nvSpPr>
        <p:spPr>
          <a:xfrm>
            <a:off x="6232150" y="3931375"/>
            <a:ext cx="21918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2" name="Google Shape;152;p32"/>
          <p:cNvSpPr txBox="1"/>
          <p:nvPr>
            <p:ph idx="8" type="title"/>
          </p:nvPr>
        </p:nvSpPr>
        <p:spPr>
          <a:xfrm>
            <a:off x="720000" y="539500"/>
            <a:ext cx="7708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blipFill>
          <a:blip r:embed="rId2">
            <a:alphaModFix/>
          </a:blip>
          <a:stretch>
            <a:fillRect/>
          </a:stretch>
        </a:blipFill>
      </p:bgPr>
    </p:bg>
    <p:spTree>
      <p:nvGrpSpPr>
        <p:cNvPr id="153" name="Shape 153"/>
        <p:cNvGrpSpPr/>
        <p:nvPr/>
      </p:nvGrpSpPr>
      <p:grpSpPr>
        <a:xfrm>
          <a:off x="0" y="0"/>
          <a:ext cx="0" cy="0"/>
          <a:chOff x="0" y="0"/>
          <a:chExt cx="0" cy="0"/>
        </a:xfrm>
      </p:grpSpPr>
      <p:pic>
        <p:nvPicPr>
          <p:cNvPr id="154" name="Google Shape;154;p33"/>
          <p:cNvPicPr preferRelativeResize="0"/>
          <p:nvPr/>
        </p:nvPicPr>
        <p:blipFill rotWithShape="1">
          <a:blip r:embed="rId3">
            <a:alphaModFix/>
          </a:blip>
          <a:srcRect b="0" l="34340" r="34839" t="30699"/>
          <a:stretch/>
        </p:blipFill>
        <p:spPr>
          <a:xfrm>
            <a:off x="3284725" y="1579075"/>
            <a:ext cx="2569800" cy="3564424"/>
          </a:xfrm>
          <a:prstGeom prst="rect">
            <a:avLst/>
          </a:prstGeom>
          <a:noFill/>
          <a:ln>
            <a:noFill/>
          </a:ln>
        </p:spPr>
      </p:pic>
      <p:sp>
        <p:nvSpPr>
          <p:cNvPr id="155" name="Google Shape;155;p33"/>
          <p:cNvSpPr txBox="1"/>
          <p:nvPr>
            <p:ph type="title"/>
          </p:nvPr>
        </p:nvSpPr>
        <p:spPr>
          <a:xfrm>
            <a:off x="720000" y="1799621"/>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6" name="Google Shape;156;p33"/>
          <p:cNvSpPr txBox="1"/>
          <p:nvPr>
            <p:ph idx="1" type="subTitle"/>
          </p:nvPr>
        </p:nvSpPr>
        <p:spPr>
          <a:xfrm>
            <a:off x="720000" y="2309946"/>
            <a:ext cx="23055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33"/>
          <p:cNvSpPr txBox="1"/>
          <p:nvPr>
            <p:ph idx="2" type="title"/>
          </p:nvPr>
        </p:nvSpPr>
        <p:spPr>
          <a:xfrm>
            <a:off x="3419269" y="1799621"/>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8" name="Google Shape;158;p33"/>
          <p:cNvSpPr txBox="1"/>
          <p:nvPr>
            <p:ph idx="3" type="subTitle"/>
          </p:nvPr>
        </p:nvSpPr>
        <p:spPr>
          <a:xfrm>
            <a:off x="3419271" y="2309946"/>
            <a:ext cx="23055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 name="Google Shape;159;p33"/>
          <p:cNvSpPr txBox="1"/>
          <p:nvPr>
            <p:ph idx="4" type="title"/>
          </p:nvPr>
        </p:nvSpPr>
        <p:spPr>
          <a:xfrm>
            <a:off x="720000" y="3233021"/>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0" name="Google Shape;160;p33"/>
          <p:cNvSpPr txBox="1"/>
          <p:nvPr>
            <p:ph idx="5" type="subTitle"/>
          </p:nvPr>
        </p:nvSpPr>
        <p:spPr>
          <a:xfrm>
            <a:off x="720000" y="3743346"/>
            <a:ext cx="23055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 name="Google Shape;161;p33"/>
          <p:cNvSpPr txBox="1"/>
          <p:nvPr>
            <p:ph idx="6" type="title"/>
          </p:nvPr>
        </p:nvSpPr>
        <p:spPr>
          <a:xfrm>
            <a:off x="3419269" y="3233021"/>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2" name="Google Shape;162;p33"/>
          <p:cNvSpPr txBox="1"/>
          <p:nvPr>
            <p:ph idx="7" type="subTitle"/>
          </p:nvPr>
        </p:nvSpPr>
        <p:spPr>
          <a:xfrm>
            <a:off x="3419271" y="3743346"/>
            <a:ext cx="23055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33"/>
          <p:cNvSpPr txBox="1"/>
          <p:nvPr>
            <p:ph idx="8" type="title"/>
          </p:nvPr>
        </p:nvSpPr>
        <p:spPr>
          <a:xfrm>
            <a:off x="6118545" y="1799621"/>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4" name="Google Shape;164;p33"/>
          <p:cNvSpPr txBox="1"/>
          <p:nvPr>
            <p:ph idx="9" type="subTitle"/>
          </p:nvPr>
        </p:nvSpPr>
        <p:spPr>
          <a:xfrm>
            <a:off x="6118549" y="2309946"/>
            <a:ext cx="23055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33"/>
          <p:cNvSpPr txBox="1"/>
          <p:nvPr>
            <p:ph idx="13" type="title"/>
          </p:nvPr>
        </p:nvSpPr>
        <p:spPr>
          <a:xfrm>
            <a:off x="6118545" y="3233021"/>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6" name="Google Shape;166;p33"/>
          <p:cNvSpPr txBox="1"/>
          <p:nvPr>
            <p:ph idx="14" type="subTitle"/>
          </p:nvPr>
        </p:nvSpPr>
        <p:spPr>
          <a:xfrm>
            <a:off x="6118549" y="3743346"/>
            <a:ext cx="23055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33"/>
          <p:cNvSpPr txBox="1"/>
          <p:nvPr>
            <p:ph idx="15" type="title"/>
          </p:nvPr>
        </p:nvSpPr>
        <p:spPr>
          <a:xfrm>
            <a:off x="1048125" y="539500"/>
            <a:ext cx="7047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blipFill>
          <a:blip r:embed="rId2">
            <a:alphaModFix/>
          </a:blip>
          <a:stretch>
            <a:fillRect/>
          </a:stretch>
        </a:blipFill>
      </p:bgPr>
    </p:bg>
    <p:spTree>
      <p:nvGrpSpPr>
        <p:cNvPr id="168" name="Shape 168"/>
        <p:cNvGrpSpPr/>
        <p:nvPr/>
      </p:nvGrpSpPr>
      <p:grpSpPr>
        <a:xfrm>
          <a:off x="0" y="0"/>
          <a:ext cx="0" cy="0"/>
          <a:chOff x="0" y="0"/>
          <a:chExt cx="0" cy="0"/>
        </a:xfrm>
      </p:grpSpPr>
      <p:pic>
        <p:nvPicPr>
          <p:cNvPr id="169" name="Google Shape;169;p34"/>
          <p:cNvPicPr preferRelativeResize="0"/>
          <p:nvPr/>
        </p:nvPicPr>
        <p:blipFill rotWithShape="1">
          <a:blip r:embed="rId3">
            <a:alphaModFix/>
          </a:blip>
          <a:srcRect b="54415" l="22833" r="24928" t="1077"/>
          <a:stretch/>
        </p:blipFill>
        <p:spPr>
          <a:xfrm>
            <a:off x="2680400" y="0"/>
            <a:ext cx="3783000" cy="1813026"/>
          </a:xfrm>
          <a:prstGeom prst="rect">
            <a:avLst/>
          </a:prstGeom>
          <a:noFill/>
          <a:ln>
            <a:noFill/>
          </a:ln>
        </p:spPr>
      </p:pic>
      <p:sp>
        <p:nvSpPr>
          <p:cNvPr id="170" name="Google Shape;170;p34"/>
          <p:cNvSpPr txBox="1"/>
          <p:nvPr>
            <p:ph type="ctrTitle"/>
          </p:nvPr>
        </p:nvSpPr>
        <p:spPr>
          <a:xfrm>
            <a:off x="2613100" y="746025"/>
            <a:ext cx="39177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600">
                <a:solidFill>
                  <a:schemeClr val="dk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1" name="Google Shape;171;p34"/>
          <p:cNvSpPr txBox="1"/>
          <p:nvPr>
            <p:ph idx="1" type="subTitle"/>
          </p:nvPr>
        </p:nvSpPr>
        <p:spPr>
          <a:xfrm>
            <a:off x="2425075" y="1780750"/>
            <a:ext cx="4293900" cy="149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72" name="Google Shape;172;p34"/>
          <p:cNvSpPr txBox="1"/>
          <p:nvPr/>
        </p:nvSpPr>
        <p:spPr>
          <a:xfrm>
            <a:off x="2190750" y="3846875"/>
            <a:ext cx="4762500" cy="503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lt1"/>
                </a:solidFill>
                <a:latin typeface="Poppins"/>
                <a:ea typeface="Poppins"/>
                <a:cs typeface="Poppins"/>
                <a:sym typeface="Poppins"/>
              </a:rPr>
              <a:t>CREDITS: This presentation template was created by</a:t>
            </a:r>
            <a:r>
              <a:rPr lang="en" sz="1000">
                <a:solidFill>
                  <a:schemeClr val="dk2"/>
                </a:solidFill>
                <a:latin typeface="Poppins"/>
                <a:ea typeface="Poppins"/>
                <a:cs typeface="Poppins"/>
                <a:sym typeface="Poppins"/>
              </a:rPr>
              <a:t> </a:t>
            </a:r>
            <a:r>
              <a:rPr lang="en" sz="1000">
                <a:solidFill>
                  <a:schemeClr val="dk2"/>
                </a:solidFill>
                <a:uFill>
                  <a:noFill/>
                </a:uFill>
                <a:latin typeface="Poppins"/>
                <a:ea typeface="Poppins"/>
                <a:cs typeface="Poppins"/>
                <a:sym typeface="Poppins"/>
                <a:hlinkClick r:id="rId4">
                  <a:extLst>
                    <a:ext uri="{A12FA001-AC4F-418D-AE19-62706E023703}">
                      <ahyp:hlinkClr val="tx"/>
                    </a:ext>
                  </a:extLst>
                </a:hlinkClick>
              </a:rPr>
              <a:t>Slidesgo</a:t>
            </a:r>
            <a:r>
              <a:rPr lang="en" sz="1000">
                <a:solidFill>
                  <a:schemeClr val="lt1"/>
                </a:solidFill>
                <a:latin typeface="Poppins"/>
                <a:ea typeface="Poppins"/>
                <a:cs typeface="Poppins"/>
                <a:sym typeface="Poppins"/>
              </a:rPr>
              <a:t>, including icons by </a:t>
            </a:r>
            <a:r>
              <a:rPr lang="en" sz="1000">
                <a:solidFill>
                  <a:schemeClr val="dk2"/>
                </a:solidFill>
                <a:uFill>
                  <a:noFill/>
                </a:uFill>
                <a:latin typeface="Poppins"/>
                <a:ea typeface="Poppins"/>
                <a:cs typeface="Poppins"/>
                <a:sym typeface="Poppins"/>
                <a:hlinkClick r:id="rId5">
                  <a:extLst>
                    <a:ext uri="{A12FA001-AC4F-418D-AE19-62706E023703}">
                      <ahyp:hlinkClr val="tx"/>
                    </a:ext>
                  </a:extLst>
                </a:hlinkClick>
              </a:rPr>
              <a:t>Flaticon</a:t>
            </a:r>
            <a:r>
              <a:rPr lang="en" sz="1000">
                <a:solidFill>
                  <a:schemeClr val="lt1"/>
                </a:solidFill>
                <a:latin typeface="Poppins"/>
                <a:ea typeface="Poppins"/>
                <a:cs typeface="Poppins"/>
                <a:sym typeface="Poppins"/>
              </a:rPr>
              <a:t> and infographics &amp; images by</a:t>
            </a:r>
            <a:r>
              <a:rPr lang="en" sz="1000">
                <a:solidFill>
                  <a:schemeClr val="dk2"/>
                </a:solidFill>
                <a:latin typeface="Poppins"/>
                <a:ea typeface="Poppins"/>
                <a:cs typeface="Poppins"/>
                <a:sym typeface="Poppins"/>
              </a:rPr>
              <a:t> </a:t>
            </a:r>
            <a:r>
              <a:rPr lang="en" sz="1000">
                <a:solidFill>
                  <a:schemeClr val="dk2"/>
                </a:solidFill>
                <a:uFill>
                  <a:noFill/>
                </a:uFill>
                <a:latin typeface="Poppins"/>
                <a:ea typeface="Poppins"/>
                <a:cs typeface="Poppins"/>
                <a:sym typeface="Poppins"/>
                <a:hlinkClick r:id="rId6">
                  <a:extLst>
                    <a:ext uri="{A12FA001-AC4F-418D-AE19-62706E023703}">
                      <ahyp:hlinkClr val="tx"/>
                    </a:ext>
                  </a:extLst>
                </a:hlinkClick>
              </a:rPr>
              <a:t>Freepik</a:t>
            </a:r>
            <a:endParaRPr sz="1000">
              <a:solidFill>
                <a:schemeClr val="dk2"/>
              </a:solidFill>
              <a:latin typeface="Poppins"/>
              <a:ea typeface="Poppins"/>
              <a:cs typeface="Poppins"/>
              <a:sym typeface="Poppin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blipFill>
          <a:blip r:embed="rId2">
            <a:alphaModFix/>
          </a:blip>
          <a:stretch>
            <a:fillRect/>
          </a:stretch>
        </a:blipFill>
      </p:bgPr>
    </p:bg>
    <p:spTree>
      <p:nvGrpSpPr>
        <p:cNvPr id="173" name="Shape 173"/>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174" name="Shape 174"/>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2">
    <p:bg>
      <p:bgPr>
        <a:blipFill>
          <a:blip r:embed="rId2">
            <a:alphaModFix/>
          </a:blip>
          <a:stretch>
            <a:fillRect/>
          </a:stretch>
        </a:blipFill>
      </p:bgPr>
    </p:bg>
    <p:spTree>
      <p:nvGrpSpPr>
        <p:cNvPr id="175" name="Shape 17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5"/>
          <p:cNvPicPr preferRelativeResize="0"/>
          <p:nvPr/>
        </p:nvPicPr>
        <p:blipFill rotWithShape="1">
          <a:blip r:embed="rId3">
            <a:alphaModFix/>
          </a:blip>
          <a:srcRect b="0" l="12303" r="54876" t="38871"/>
          <a:stretch/>
        </p:blipFill>
        <p:spPr>
          <a:xfrm>
            <a:off x="1143832" y="1999375"/>
            <a:ext cx="3001037" cy="3144126"/>
          </a:xfrm>
          <a:prstGeom prst="rect">
            <a:avLst/>
          </a:prstGeom>
          <a:noFill/>
          <a:ln>
            <a:noFill/>
          </a:ln>
        </p:spPr>
      </p:pic>
      <p:sp>
        <p:nvSpPr>
          <p:cNvPr id="21" name="Google Shape;21;p5"/>
          <p:cNvSpPr txBox="1"/>
          <p:nvPr>
            <p:ph idx="1" type="subTitle"/>
          </p:nvPr>
        </p:nvSpPr>
        <p:spPr>
          <a:xfrm>
            <a:off x="1190550" y="2373475"/>
            <a:ext cx="2907600" cy="572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sz="2500">
                <a:solidFill>
                  <a:schemeClr val="dk1"/>
                </a:solidFill>
                <a:latin typeface="Raleway"/>
                <a:ea typeface="Raleway"/>
                <a:cs typeface="Raleway"/>
                <a:sym typeface="Raleway"/>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2" name="Google Shape;22;p5"/>
          <p:cNvSpPr txBox="1"/>
          <p:nvPr>
            <p:ph idx="2" type="subTitle"/>
          </p:nvPr>
        </p:nvSpPr>
        <p:spPr>
          <a:xfrm>
            <a:off x="5044200" y="2373475"/>
            <a:ext cx="29076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2500">
                <a:latin typeface="Raleway"/>
                <a:ea typeface="Raleway"/>
                <a:cs typeface="Raleway"/>
                <a:sym typeface="Raleway"/>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3" name="Google Shape;23;p5"/>
          <p:cNvSpPr txBox="1"/>
          <p:nvPr>
            <p:ph idx="3" type="subTitle"/>
          </p:nvPr>
        </p:nvSpPr>
        <p:spPr>
          <a:xfrm>
            <a:off x="1190550" y="2917150"/>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 name="Google Shape;24;p5"/>
          <p:cNvSpPr txBox="1"/>
          <p:nvPr>
            <p:ph idx="4" type="subTitle"/>
          </p:nvPr>
        </p:nvSpPr>
        <p:spPr>
          <a:xfrm>
            <a:off x="5044200" y="2917150"/>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 name="Google Shape;25;p5"/>
          <p:cNvSpPr txBox="1"/>
          <p:nvPr>
            <p:ph type="title"/>
          </p:nvPr>
        </p:nvSpPr>
        <p:spPr>
          <a:xfrm>
            <a:off x="2792600" y="854426"/>
            <a:ext cx="3558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txBox="1"/>
          <p:nvPr>
            <p:ph type="title"/>
          </p:nvPr>
        </p:nvSpPr>
        <p:spPr>
          <a:xfrm>
            <a:off x="720000" y="539496"/>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7"/>
          <p:cNvPicPr preferRelativeResize="0"/>
          <p:nvPr/>
        </p:nvPicPr>
        <p:blipFill rotWithShape="1">
          <a:blip r:embed="rId3">
            <a:alphaModFix/>
          </a:blip>
          <a:srcRect b="40032" l="8792" r="0" t="31239"/>
          <a:stretch/>
        </p:blipFill>
        <p:spPr>
          <a:xfrm>
            <a:off x="0" y="2226125"/>
            <a:ext cx="3901450" cy="691251"/>
          </a:xfrm>
          <a:prstGeom prst="rect">
            <a:avLst/>
          </a:prstGeom>
          <a:noFill/>
          <a:ln>
            <a:noFill/>
          </a:ln>
        </p:spPr>
      </p:pic>
      <p:sp>
        <p:nvSpPr>
          <p:cNvPr id="30" name="Google Shape;30;p7"/>
          <p:cNvSpPr txBox="1"/>
          <p:nvPr>
            <p:ph type="title"/>
          </p:nvPr>
        </p:nvSpPr>
        <p:spPr>
          <a:xfrm>
            <a:off x="715100" y="2285400"/>
            <a:ext cx="318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 name="Google Shape;31;p7"/>
          <p:cNvSpPr txBox="1"/>
          <p:nvPr>
            <p:ph idx="1" type="body"/>
          </p:nvPr>
        </p:nvSpPr>
        <p:spPr>
          <a:xfrm>
            <a:off x="4848325" y="714075"/>
            <a:ext cx="3409500" cy="27786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Anaheim"/>
              <a:buChar char="●"/>
              <a:defRPr sz="1400"/>
            </a:lvl1pPr>
            <a:lvl2pPr indent="-317500" lvl="1" marL="914400" rtl="0">
              <a:lnSpc>
                <a:spcPct val="115000"/>
              </a:lnSpc>
              <a:spcBef>
                <a:spcPts val="0"/>
              </a:spcBef>
              <a:spcAft>
                <a:spcPts val="0"/>
              </a:spcAft>
              <a:buSzPts val="1400"/>
              <a:buFont typeface="Anaheim"/>
              <a:buChar char="○"/>
              <a:defRPr/>
            </a:lvl2pPr>
            <a:lvl3pPr indent="-317500" lvl="2" marL="1371600" rtl="0">
              <a:lnSpc>
                <a:spcPct val="115000"/>
              </a:lnSpc>
              <a:spcBef>
                <a:spcPts val="0"/>
              </a:spcBef>
              <a:spcAft>
                <a:spcPts val="0"/>
              </a:spcAft>
              <a:buSzPts val="1400"/>
              <a:buFont typeface="Anaheim"/>
              <a:buChar char="■"/>
              <a:defRPr/>
            </a:lvl3pPr>
            <a:lvl4pPr indent="-317500" lvl="3" marL="1828800" rtl="0">
              <a:lnSpc>
                <a:spcPct val="115000"/>
              </a:lnSpc>
              <a:spcBef>
                <a:spcPts val="0"/>
              </a:spcBef>
              <a:spcAft>
                <a:spcPts val="0"/>
              </a:spcAft>
              <a:buSzPts val="1400"/>
              <a:buFont typeface="Anaheim"/>
              <a:buChar char="●"/>
              <a:defRPr/>
            </a:lvl4pPr>
            <a:lvl5pPr indent="-317500" lvl="4" marL="2286000" rtl="0">
              <a:lnSpc>
                <a:spcPct val="115000"/>
              </a:lnSpc>
              <a:spcBef>
                <a:spcPts val="0"/>
              </a:spcBef>
              <a:spcAft>
                <a:spcPts val="0"/>
              </a:spcAft>
              <a:buSzPts val="1400"/>
              <a:buFont typeface="Anaheim"/>
              <a:buChar char="○"/>
              <a:defRPr/>
            </a:lvl5pPr>
            <a:lvl6pPr indent="-317500" lvl="5" marL="2743200" rtl="0">
              <a:lnSpc>
                <a:spcPct val="115000"/>
              </a:lnSpc>
              <a:spcBef>
                <a:spcPts val="0"/>
              </a:spcBef>
              <a:spcAft>
                <a:spcPts val="0"/>
              </a:spcAft>
              <a:buSzPts val="1400"/>
              <a:buFont typeface="Anaheim"/>
              <a:buChar char="■"/>
              <a:defRPr/>
            </a:lvl6pPr>
            <a:lvl7pPr indent="-317500" lvl="6" marL="3200400" rtl="0">
              <a:lnSpc>
                <a:spcPct val="115000"/>
              </a:lnSpc>
              <a:spcBef>
                <a:spcPts val="0"/>
              </a:spcBef>
              <a:spcAft>
                <a:spcPts val="0"/>
              </a:spcAft>
              <a:buSzPts val="1400"/>
              <a:buFont typeface="Anaheim"/>
              <a:buChar char="●"/>
              <a:defRPr/>
            </a:lvl7pPr>
            <a:lvl8pPr indent="-317500" lvl="7" marL="3657600" rtl="0">
              <a:lnSpc>
                <a:spcPct val="115000"/>
              </a:lnSpc>
              <a:spcBef>
                <a:spcPts val="0"/>
              </a:spcBef>
              <a:spcAft>
                <a:spcPts val="0"/>
              </a:spcAft>
              <a:buSzPts val="1400"/>
              <a:buFont typeface="Anaheim"/>
              <a:buChar char="○"/>
              <a:defRPr/>
            </a:lvl8pPr>
            <a:lvl9pPr indent="-317500" lvl="8" marL="4114800" rtl="0">
              <a:lnSpc>
                <a:spcPct val="115000"/>
              </a:lnSpc>
              <a:spcBef>
                <a:spcPts val="0"/>
              </a:spcBef>
              <a:spcAft>
                <a:spcPts val="0"/>
              </a:spcAft>
              <a:buSzPts val="1400"/>
              <a:buFont typeface="Anaheim"/>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74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9"/>
          <p:cNvSpPr txBox="1"/>
          <p:nvPr>
            <p:ph type="title"/>
          </p:nvPr>
        </p:nvSpPr>
        <p:spPr>
          <a:xfrm>
            <a:off x="2341025" y="1434225"/>
            <a:ext cx="4461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solidFill>
                  <a:schemeClr val="dk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6" name="Google Shape;36;p9"/>
          <p:cNvSpPr txBox="1"/>
          <p:nvPr>
            <p:ph idx="1" type="subTitle"/>
          </p:nvPr>
        </p:nvSpPr>
        <p:spPr>
          <a:xfrm>
            <a:off x="2241550" y="2415550"/>
            <a:ext cx="4661100" cy="16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 name="Shape 37"/>
        <p:cNvGrpSpPr/>
        <p:nvPr/>
      </p:nvGrpSpPr>
      <p:grpSpPr>
        <a:xfrm>
          <a:off x="0" y="0"/>
          <a:ext cx="0" cy="0"/>
          <a:chOff x="0" y="0"/>
          <a:chExt cx="0" cy="0"/>
        </a:xfrm>
      </p:grpSpPr>
      <p:sp>
        <p:nvSpPr>
          <p:cNvPr id="38" name="Google Shape;38;p10"/>
          <p:cNvSpPr txBox="1"/>
          <p:nvPr>
            <p:ph type="title"/>
          </p:nvPr>
        </p:nvSpPr>
        <p:spPr>
          <a:xfrm>
            <a:off x="715100" y="513847"/>
            <a:ext cx="4991700" cy="11793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100">
                <a:solidFill>
                  <a:schemeClr val="dk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pic>
        <p:nvPicPr>
          <p:cNvPr id="39" name="Google Shape;39;p10"/>
          <p:cNvPicPr preferRelativeResize="0"/>
          <p:nvPr/>
        </p:nvPicPr>
        <p:blipFill rotWithShape="1">
          <a:blip r:embed="rId2">
            <a:alphaModFix amt="15000"/>
          </a:blip>
          <a:srcRect b="0" l="0" r="20299" t="0"/>
          <a:stretch/>
        </p:blipFill>
        <p:spPr>
          <a:xfrm>
            <a:off x="0" y="0"/>
            <a:ext cx="7287773" cy="5143500"/>
          </a:xfrm>
          <a:prstGeom prst="rect">
            <a:avLst/>
          </a:prstGeom>
          <a:noFill/>
          <a:ln>
            <a:noFill/>
          </a:ln>
        </p:spPr>
      </p:pic>
      <p:pic>
        <p:nvPicPr>
          <p:cNvPr id="40" name="Google Shape;40;p10"/>
          <p:cNvPicPr preferRelativeResize="0"/>
          <p:nvPr/>
        </p:nvPicPr>
        <p:blipFill rotWithShape="1">
          <a:blip r:embed="rId3">
            <a:alphaModFix amt="30000"/>
          </a:blip>
          <a:srcRect b="0" l="91806" r="0" t="0"/>
          <a:stretch/>
        </p:blipFill>
        <p:spPr>
          <a:xfrm>
            <a:off x="7287774" y="0"/>
            <a:ext cx="1856232"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1.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212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500"/>
              <a:buFont typeface="Raleway"/>
              <a:buNone/>
              <a:defRPr sz="3500">
                <a:solidFill>
                  <a:schemeClr val="lt1"/>
                </a:solidFill>
                <a:latin typeface="Raleway"/>
                <a:ea typeface="Raleway"/>
                <a:cs typeface="Raleway"/>
                <a:sym typeface="Raleway"/>
              </a:defRPr>
            </a:lvl1pPr>
            <a:lvl2pPr lvl="1"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1pPr>
            <a:lvl2pPr indent="-317500" lvl="1" marL="9144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2pPr>
            <a:lvl3pPr indent="-317500" lvl="2" marL="13716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3pPr>
            <a:lvl4pPr indent="-317500" lvl="3" marL="18288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4pPr>
            <a:lvl5pPr indent="-317500" lvl="4" marL="22860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5pPr>
            <a:lvl6pPr indent="-317500" lvl="5" marL="27432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6pPr>
            <a:lvl7pPr indent="-317500" lvl="6" marL="32004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7pPr>
            <a:lvl8pPr indent="-317500" lvl="7" marL="36576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8pPr>
            <a:lvl9pPr indent="-317500" lvl="8" marL="4114800">
              <a:lnSpc>
                <a:spcPct val="115000"/>
              </a:lnSpc>
              <a:spcBef>
                <a:spcPts val="1600"/>
              </a:spcBef>
              <a:spcAft>
                <a:spcPts val="1600"/>
              </a:spcAft>
              <a:buClr>
                <a:schemeClr val="lt1"/>
              </a:buClr>
              <a:buSzPts val="1400"/>
              <a:buFont typeface="Poppins"/>
              <a:buChar char="■"/>
              <a:defRPr>
                <a:solidFill>
                  <a:schemeClr val="lt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7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6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 Id="rId3" Type="http://schemas.openxmlformats.org/officeDocument/2006/relationships/image" Target="../media/image70.jpg"/><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62.pn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6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5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6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 Id="rId3" Type="http://schemas.openxmlformats.org/officeDocument/2006/relationships/image" Target="../media/image65.png"/><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7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7.xml"/><Relationship Id="rId3" Type="http://schemas.openxmlformats.org/officeDocument/2006/relationships/image" Target="../media/image80.png"/><Relationship Id="rId4" Type="http://schemas.openxmlformats.org/officeDocument/2006/relationships/image" Target="../media/image8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9.xml"/><Relationship Id="rId3" Type="http://schemas.openxmlformats.org/officeDocument/2006/relationships/image" Target="../media/image7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0.xml"/><Relationship Id="rId3" Type="http://schemas.openxmlformats.org/officeDocument/2006/relationships/image" Target="../media/image7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7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hyperlink" Target="mailto:carloscruzrangel@ciencias.unam.mx" TargetMode="External"/><Relationship Id="rId4" Type="http://schemas.openxmlformats.org/officeDocument/2006/relationships/hyperlink" Target="mailto:carloscruzrangel@ciencias.unam.mx" TargetMode="External"/><Relationship Id="rId5" Type="http://schemas.openxmlformats.org/officeDocument/2006/relationships/hyperlink" Target="mailto:miguelliera@ciencias.unam.mx" TargetMode="External"/><Relationship Id="rId6" Type="http://schemas.openxmlformats.org/officeDocument/2006/relationships/hyperlink" Target="mailto:alejandroFlores7807@ciencias.unam.mx" TargetMode="External"/><Relationship Id="rId7" Type="http://schemas.openxmlformats.org/officeDocument/2006/relationships/image" Target="../media/image7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4.jp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54.jpg"/><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57.png"/><Relationship Id="rId4" Type="http://schemas.openxmlformats.org/officeDocument/2006/relationships/image" Target="../media/image63.png"/><Relationship Id="rId5" Type="http://schemas.openxmlformats.org/officeDocument/2006/relationships/image" Target="../media/image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 Id="rId3" Type="http://schemas.openxmlformats.org/officeDocument/2006/relationships/image" Target="../media/image72.png"/><Relationship Id="rId4" Type="http://schemas.openxmlformats.org/officeDocument/2006/relationships/image" Target="../media/image7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38"/>
          <p:cNvPicPr preferRelativeResize="0"/>
          <p:nvPr/>
        </p:nvPicPr>
        <p:blipFill rotWithShape="1">
          <a:blip r:embed="rId3">
            <a:alphaModFix/>
          </a:blip>
          <a:srcRect b="12141" l="7817" r="0" t="55854"/>
          <a:stretch/>
        </p:blipFill>
        <p:spPr>
          <a:xfrm>
            <a:off x="715100" y="1239650"/>
            <a:ext cx="8428675" cy="1646074"/>
          </a:xfrm>
          <a:prstGeom prst="rect">
            <a:avLst/>
          </a:prstGeom>
          <a:noFill/>
          <a:ln>
            <a:noFill/>
          </a:ln>
        </p:spPr>
      </p:pic>
      <p:sp>
        <p:nvSpPr>
          <p:cNvPr id="181" name="Google Shape;181;p38"/>
          <p:cNvSpPr txBox="1"/>
          <p:nvPr>
            <p:ph type="ctrTitle"/>
          </p:nvPr>
        </p:nvSpPr>
        <p:spPr>
          <a:xfrm>
            <a:off x="653950" y="716550"/>
            <a:ext cx="7538100" cy="295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chemeClr val="dk1"/>
                </a:solidFill>
              </a:rPr>
              <a:t>ALMACENES Y </a:t>
            </a:r>
            <a:r>
              <a:rPr b="1" lang="en">
                <a:solidFill>
                  <a:schemeClr val="dk1"/>
                </a:solidFill>
              </a:rPr>
              <a:t>MINERÍA</a:t>
            </a:r>
            <a:r>
              <a:rPr b="1" lang="en">
                <a:solidFill>
                  <a:schemeClr val="dk1"/>
                </a:solidFill>
              </a:rPr>
              <a:t> DE DATOS</a:t>
            </a:r>
            <a:r>
              <a:rPr lang="en">
                <a:solidFill>
                  <a:schemeClr val="dk1"/>
                </a:solidFill>
              </a:rPr>
              <a:t> </a:t>
            </a:r>
            <a:r>
              <a:rPr lang="en" sz="4300"/>
              <a:t>Sistema de </a:t>
            </a:r>
            <a:r>
              <a:rPr lang="en" sz="4300"/>
              <a:t>minería</a:t>
            </a:r>
            <a:r>
              <a:rPr lang="en" sz="4300"/>
              <a:t> de datos</a:t>
            </a:r>
            <a:endParaRPr sz="4300"/>
          </a:p>
        </p:txBody>
      </p:sp>
      <p:sp>
        <p:nvSpPr>
          <p:cNvPr id="182" name="Google Shape;182;p38"/>
          <p:cNvSpPr txBox="1"/>
          <p:nvPr>
            <p:ph idx="1" type="subTitle"/>
          </p:nvPr>
        </p:nvSpPr>
        <p:spPr>
          <a:xfrm>
            <a:off x="1026450" y="3723750"/>
            <a:ext cx="4592400" cy="104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Presentadores:</a:t>
            </a:r>
            <a:endParaRPr/>
          </a:p>
          <a:p>
            <a:pPr indent="0" lvl="0" marL="0" rtl="0" algn="l">
              <a:spcBef>
                <a:spcPts val="0"/>
              </a:spcBef>
              <a:spcAft>
                <a:spcPts val="0"/>
              </a:spcAft>
              <a:buNone/>
            </a:pPr>
            <a:r>
              <a:rPr lang="en"/>
              <a:t>Carlos Cruz Rangel</a:t>
            </a:r>
            <a:endParaRPr/>
          </a:p>
          <a:p>
            <a:pPr indent="0" lvl="0" marL="0" rtl="0" algn="l">
              <a:spcBef>
                <a:spcPts val="0"/>
              </a:spcBef>
              <a:spcAft>
                <a:spcPts val="0"/>
              </a:spcAft>
              <a:buNone/>
            </a:pPr>
            <a:r>
              <a:rPr lang="en"/>
              <a:t>Miguel Angel Liera Montaño</a:t>
            </a:r>
            <a:endParaRPr/>
          </a:p>
          <a:p>
            <a:pPr indent="0" lvl="0" marL="0" rtl="0" algn="l">
              <a:spcBef>
                <a:spcPts val="0"/>
              </a:spcBef>
              <a:spcAft>
                <a:spcPts val="0"/>
              </a:spcAft>
              <a:buNone/>
            </a:pPr>
            <a:r>
              <a:rPr lang="en"/>
              <a:t>Alejandro Urbano Flores</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7"/>
          <p:cNvSpPr txBox="1"/>
          <p:nvPr>
            <p:ph type="title"/>
          </p:nvPr>
        </p:nvSpPr>
        <p:spPr>
          <a:xfrm>
            <a:off x="2034000" y="0"/>
            <a:ext cx="2541900" cy="5067600"/>
          </a:xfrm>
          <a:prstGeom prst="rect">
            <a:avLst/>
          </a:prstGeom>
          <a:solidFill>
            <a:srgbClr val="000000">
              <a:alpha val="60829"/>
            </a:srgbClr>
          </a:solidFill>
        </p:spPr>
        <p:txBody>
          <a:bodyPr anchorCtr="0" anchor="ctr" bIns="91425" lIns="91425" spcFirstLastPara="1" rIns="110300" wrap="square" tIns="91425">
            <a:noAutofit/>
          </a:bodyPr>
          <a:lstStyle/>
          <a:p>
            <a:pPr indent="0" lvl="0" marL="0" rtl="0" algn="r">
              <a:spcBef>
                <a:spcPts val="0"/>
              </a:spcBef>
              <a:spcAft>
                <a:spcPts val="0"/>
              </a:spcAft>
              <a:buNone/>
            </a:pPr>
            <a:r>
              <a:t/>
            </a:r>
            <a:endParaRPr b="1" sz="1800">
              <a:solidFill>
                <a:srgbClr val="000000"/>
              </a:solidFill>
            </a:endParaRPr>
          </a:p>
          <a:p>
            <a:pPr indent="0" lvl="0" marL="0" rtl="0" algn="ctr">
              <a:spcBef>
                <a:spcPts val="0"/>
              </a:spcBef>
              <a:spcAft>
                <a:spcPts val="0"/>
              </a:spcAft>
              <a:buNone/>
            </a:pPr>
            <a:r>
              <a:t/>
            </a:r>
            <a:endParaRPr sz="1400">
              <a:latin typeface="Raleway SemiBold"/>
              <a:ea typeface="Raleway SemiBold"/>
              <a:cs typeface="Raleway SemiBold"/>
              <a:sym typeface="Raleway SemiBold"/>
            </a:endParaRPr>
          </a:p>
          <a:p>
            <a:pPr indent="0" lvl="0" marL="0" rtl="0" algn="r">
              <a:spcBef>
                <a:spcPts val="0"/>
              </a:spcBef>
              <a:spcAft>
                <a:spcPts val="0"/>
              </a:spcAft>
              <a:buNone/>
            </a:pPr>
            <a:r>
              <a:rPr lang="en" sz="2200">
                <a:solidFill>
                  <a:schemeClr val="lt2"/>
                </a:solidFill>
                <a:latin typeface="Raleway ExtraLight"/>
                <a:ea typeface="Raleway ExtraLight"/>
                <a:cs typeface="Raleway ExtraLight"/>
                <a:sym typeface="Raleway ExtraLight"/>
              </a:rPr>
              <a:t>PARA PODER EMPEZAR CON EL TRATAMIENTO DE ESTOS DATOS ES NECESARIO VER EL TIPADO DE LOS DATOS O COERCIONARLOS A UN TIPO DONDE PUEDAN SER </a:t>
            </a:r>
            <a:r>
              <a:rPr lang="en" sz="2200">
                <a:solidFill>
                  <a:schemeClr val="lt2"/>
                </a:solidFill>
                <a:latin typeface="Raleway ExtraLight"/>
                <a:ea typeface="Raleway ExtraLight"/>
                <a:cs typeface="Raleway ExtraLight"/>
                <a:sym typeface="Raleway ExtraLight"/>
              </a:rPr>
              <a:t>TRATADOS</a:t>
            </a:r>
            <a:r>
              <a:rPr lang="en" sz="2200">
                <a:solidFill>
                  <a:schemeClr val="lt2"/>
                </a:solidFill>
                <a:latin typeface="Raleway ExtraLight"/>
                <a:ea typeface="Raleway ExtraLight"/>
                <a:cs typeface="Raleway ExtraLight"/>
                <a:sym typeface="Raleway ExtraLight"/>
              </a:rPr>
              <a:t> </a:t>
            </a:r>
            <a:r>
              <a:rPr lang="en" sz="2200">
                <a:solidFill>
                  <a:schemeClr val="lt2"/>
                </a:solidFill>
                <a:latin typeface="Raleway ExtraLight"/>
                <a:ea typeface="Raleway ExtraLight"/>
                <a:cs typeface="Raleway ExtraLight"/>
                <a:sym typeface="Raleway ExtraLight"/>
              </a:rPr>
              <a:t>MÁS</a:t>
            </a:r>
            <a:r>
              <a:rPr lang="en" sz="2200">
                <a:solidFill>
                  <a:schemeClr val="lt2"/>
                </a:solidFill>
                <a:latin typeface="Raleway ExtraLight"/>
                <a:ea typeface="Raleway ExtraLight"/>
                <a:cs typeface="Raleway ExtraLight"/>
                <a:sym typeface="Raleway ExtraLight"/>
              </a:rPr>
              <a:t> </a:t>
            </a:r>
            <a:r>
              <a:rPr lang="en" sz="2200">
                <a:solidFill>
                  <a:schemeClr val="lt2"/>
                </a:solidFill>
                <a:latin typeface="Raleway ExtraLight"/>
                <a:ea typeface="Raleway ExtraLight"/>
                <a:cs typeface="Raleway ExtraLight"/>
                <a:sym typeface="Raleway ExtraLight"/>
              </a:rPr>
              <a:t>FÁCILMENTE</a:t>
            </a:r>
            <a:endParaRPr sz="2200">
              <a:solidFill>
                <a:schemeClr val="lt2"/>
              </a:solidFill>
              <a:latin typeface="Raleway ExtraLight"/>
              <a:ea typeface="Raleway ExtraLight"/>
              <a:cs typeface="Raleway ExtraLight"/>
              <a:sym typeface="Raleway ExtraLight"/>
            </a:endParaRPr>
          </a:p>
          <a:p>
            <a:pPr indent="0" lvl="0" marL="0" rtl="0" algn="r">
              <a:spcBef>
                <a:spcPts val="0"/>
              </a:spcBef>
              <a:spcAft>
                <a:spcPts val="0"/>
              </a:spcAft>
              <a:buNone/>
            </a:pPr>
            <a:r>
              <a:t/>
            </a:r>
            <a:endParaRPr b="1" sz="2200"/>
          </a:p>
          <a:p>
            <a:pPr indent="0" lvl="0" marL="0" rtl="0" algn="r">
              <a:spcBef>
                <a:spcPts val="0"/>
              </a:spcBef>
              <a:spcAft>
                <a:spcPts val="0"/>
              </a:spcAft>
              <a:buNone/>
            </a:pPr>
            <a:r>
              <a:t/>
            </a:r>
            <a:endParaRPr b="1" sz="900">
              <a:solidFill>
                <a:srgbClr val="000000"/>
              </a:solidFill>
            </a:endParaRPr>
          </a:p>
          <a:p>
            <a:pPr indent="0" lvl="0" marL="0" rtl="0" algn="r">
              <a:spcBef>
                <a:spcPts val="0"/>
              </a:spcBef>
              <a:spcAft>
                <a:spcPts val="0"/>
              </a:spcAft>
              <a:buNone/>
            </a:pPr>
            <a:r>
              <a:t/>
            </a:r>
            <a:endParaRPr b="1" sz="900">
              <a:solidFill>
                <a:srgbClr val="000000"/>
              </a:solidFill>
            </a:endParaRPr>
          </a:p>
          <a:p>
            <a:pPr indent="0" lvl="0" marL="0" rtl="0" algn="r">
              <a:spcBef>
                <a:spcPts val="0"/>
              </a:spcBef>
              <a:spcAft>
                <a:spcPts val="0"/>
              </a:spcAft>
              <a:buNone/>
            </a:pPr>
            <a:r>
              <a:t/>
            </a:r>
            <a:endParaRPr b="1" sz="900">
              <a:solidFill>
                <a:srgbClr val="000000"/>
              </a:solidFill>
            </a:endParaRPr>
          </a:p>
        </p:txBody>
      </p:sp>
      <p:sp>
        <p:nvSpPr>
          <p:cNvPr id="256" name="Google Shape;256;p47"/>
          <p:cNvSpPr txBox="1"/>
          <p:nvPr>
            <p:ph type="title"/>
          </p:nvPr>
        </p:nvSpPr>
        <p:spPr>
          <a:xfrm rot="-5400000">
            <a:off x="-1955550" y="1932750"/>
            <a:ext cx="5090400" cy="117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100">
                <a:solidFill>
                  <a:schemeClr val="lt2"/>
                </a:solidFill>
              </a:rPr>
              <a:t>Tipado de atributo</a:t>
            </a:r>
            <a:endParaRPr b="1" sz="4100">
              <a:solidFill>
                <a:schemeClr val="lt2"/>
              </a:solidFill>
            </a:endParaRPr>
          </a:p>
        </p:txBody>
      </p:sp>
      <p:pic>
        <p:nvPicPr>
          <p:cNvPr id="257" name="Google Shape;257;p47"/>
          <p:cNvPicPr preferRelativeResize="0"/>
          <p:nvPr/>
        </p:nvPicPr>
        <p:blipFill>
          <a:blip r:embed="rId3">
            <a:alphaModFix/>
          </a:blip>
          <a:stretch>
            <a:fillRect/>
          </a:stretch>
        </p:blipFill>
        <p:spPr>
          <a:xfrm>
            <a:off x="4923050" y="749150"/>
            <a:ext cx="3622949" cy="36451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48"/>
          <p:cNvPicPr preferRelativeResize="0"/>
          <p:nvPr/>
        </p:nvPicPr>
        <p:blipFill>
          <a:blip r:embed="rId3">
            <a:alphaModFix/>
          </a:blip>
          <a:stretch>
            <a:fillRect/>
          </a:stretch>
        </p:blipFill>
        <p:spPr>
          <a:xfrm rot="5400000">
            <a:off x="4723800" y="253825"/>
            <a:ext cx="3544375" cy="3036725"/>
          </a:xfrm>
          <a:prstGeom prst="rect">
            <a:avLst/>
          </a:prstGeom>
          <a:noFill/>
          <a:ln>
            <a:noFill/>
          </a:ln>
        </p:spPr>
      </p:pic>
      <p:sp>
        <p:nvSpPr>
          <p:cNvPr id="263" name="Google Shape;263;p48"/>
          <p:cNvSpPr txBox="1"/>
          <p:nvPr>
            <p:ph type="title"/>
          </p:nvPr>
        </p:nvSpPr>
        <p:spPr>
          <a:xfrm>
            <a:off x="1359675" y="1849026"/>
            <a:ext cx="2551500" cy="3203700"/>
          </a:xfrm>
          <a:prstGeom prst="rect">
            <a:avLst/>
          </a:prstGeom>
          <a:solidFill>
            <a:srgbClr val="EEEEEE">
              <a:alpha val="76470"/>
            </a:srgbClr>
          </a:solidFill>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500"/>
          </a:p>
          <a:p>
            <a:pPr indent="0" lvl="0" marL="0" rtl="0" algn="ctr">
              <a:spcBef>
                <a:spcPts val="0"/>
              </a:spcBef>
              <a:spcAft>
                <a:spcPts val="0"/>
              </a:spcAft>
              <a:buNone/>
            </a:pPr>
            <a:r>
              <a:t/>
            </a:r>
            <a:endParaRPr b="1" sz="2500"/>
          </a:p>
          <a:p>
            <a:pPr indent="0" lvl="0" marL="0" rtl="0" algn="ctr">
              <a:spcBef>
                <a:spcPts val="0"/>
              </a:spcBef>
              <a:spcAft>
                <a:spcPts val="0"/>
              </a:spcAft>
              <a:buNone/>
            </a:pPr>
            <a:r>
              <a:rPr b="1" lang="en" sz="1700"/>
              <a:t>ESTO SE HACE PARA IDENTIFICAR </a:t>
            </a:r>
            <a:r>
              <a:rPr b="1" lang="en" sz="1700"/>
              <a:t>ALGÚN</a:t>
            </a:r>
            <a:r>
              <a:rPr b="1" lang="en" sz="1700"/>
              <a:t> VALOR PERDIDO (NA) DE ALGUNA COLUMNA EN EL DATASET, EN </a:t>
            </a:r>
            <a:r>
              <a:rPr b="1" lang="en" sz="1700"/>
              <a:t>ESPECÍFICO</a:t>
            </a:r>
            <a:r>
              <a:rPr b="1" lang="en" sz="1700"/>
              <a:t> EL PORCENTAJE DE ESTOS</a:t>
            </a:r>
            <a:r>
              <a:rPr b="1" lang="en" sz="1700">
                <a:highlight>
                  <a:srgbClr val="EEEEEE"/>
                </a:highlight>
              </a:rPr>
              <a:t>.</a:t>
            </a:r>
            <a:endParaRPr b="1" sz="1700">
              <a:highlight>
                <a:srgbClr val="EEEEEE"/>
              </a:highlight>
            </a:endParaRPr>
          </a:p>
          <a:p>
            <a:pPr indent="0" lvl="0" marL="0" rtl="0" algn="ctr">
              <a:spcBef>
                <a:spcPts val="0"/>
              </a:spcBef>
              <a:spcAft>
                <a:spcPts val="0"/>
              </a:spcAft>
              <a:buNone/>
            </a:pPr>
            <a:r>
              <a:t/>
            </a:r>
            <a:endParaRPr sz="900">
              <a:solidFill>
                <a:srgbClr val="FF6B65"/>
              </a:solidFill>
            </a:endParaRPr>
          </a:p>
          <a:p>
            <a:pPr indent="0" lvl="0" marL="0" rtl="0" algn="ctr">
              <a:spcBef>
                <a:spcPts val="0"/>
              </a:spcBef>
              <a:spcAft>
                <a:spcPts val="0"/>
              </a:spcAft>
              <a:buNone/>
            </a:pPr>
            <a:r>
              <a:t/>
            </a:r>
            <a:endParaRPr sz="900">
              <a:solidFill>
                <a:srgbClr val="FF6B65"/>
              </a:solidFill>
            </a:endParaRPr>
          </a:p>
          <a:p>
            <a:pPr indent="0" lvl="0" marL="0" rtl="0" algn="ctr">
              <a:spcBef>
                <a:spcPts val="0"/>
              </a:spcBef>
              <a:spcAft>
                <a:spcPts val="0"/>
              </a:spcAft>
              <a:buNone/>
            </a:pPr>
            <a:r>
              <a:t/>
            </a:r>
            <a:endParaRPr sz="900">
              <a:solidFill>
                <a:srgbClr val="FF6B65"/>
              </a:solidFill>
            </a:endParaRPr>
          </a:p>
          <a:p>
            <a:pPr indent="0" lvl="0" marL="0" rtl="0" algn="ctr">
              <a:spcBef>
                <a:spcPts val="0"/>
              </a:spcBef>
              <a:spcAft>
                <a:spcPts val="0"/>
              </a:spcAft>
              <a:buNone/>
            </a:pPr>
            <a:r>
              <a:t/>
            </a:r>
            <a:endParaRPr sz="1300">
              <a:solidFill>
                <a:srgbClr val="FF6B65"/>
              </a:solidFill>
            </a:endParaRPr>
          </a:p>
          <a:p>
            <a:pPr indent="0" lvl="0" marL="0" rtl="0" algn="ctr">
              <a:spcBef>
                <a:spcPts val="0"/>
              </a:spcBef>
              <a:spcAft>
                <a:spcPts val="0"/>
              </a:spcAft>
              <a:buNone/>
            </a:pPr>
            <a:r>
              <a:t/>
            </a:r>
            <a:endParaRPr b="1" sz="1300">
              <a:solidFill>
                <a:srgbClr val="FF6B65"/>
              </a:solidFill>
            </a:endParaRPr>
          </a:p>
        </p:txBody>
      </p:sp>
      <p:sp>
        <p:nvSpPr>
          <p:cNvPr id="264" name="Google Shape;264;p48"/>
          <p:cNvSpPr txBox="1"/>
          <p:nvPr>
            <p:ph type="title"/>
          </p:nvPr>
        </p:nvSpPr>
        <p:spPr>
          <a:xfrm>
            <a:off x="626025" y="249050"/>
            <a:ext cx="4018800" cy="12909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b="1" lang="en" sz="4100">
                <a:solidFill>
                  <a:schemeClr val="lt2"/>
                </a:solidFill>
              </a:rPr>
              <a:t>Porcentaje</a:t>
            </a:r>
            <a:r>
              <a:rPr b="1" lang="en" sz="4100">
                <a:solidFill>
                  <a:schemeClr val="lt2"/>
                </a:solidFill>
              </a:rPr>
              <a:t> de </a:t>
            </a:r>
            <a:endParaRPr b="1" sz="4100">
              <a:solidFill>
                <a:schemeClr val="lt2"/>
              </a:solidFill>
            </a:endParaRPr>
          </a:p>
        </p:txBody>
      </p:sp>
      <p:sp>
        <p:nvSpPr>
          <p:cNvPr id="265" name="Google Shape;265;p48"/>
          <p:cNvSpPr txBox="1"/>
          <p:nvPr/>
        </p:nvSpPr>
        <p:spPr>
          <a:xfrm>
            <a:off x="4359925" y="3897775"/>
            <a:ext cx="45846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100">
                <a:solidFill>
                  <a:schemeClr val="lt2"/>
                </a:solidFill>
                <a:latin typeface="Raleway"/>
                <a:ea typeface="Raleway"/>
                <a:cs typeface="Raleway"/>
                <a:sym typeface="Raleway"/>
              </a:rPr>
              <a:t>valores perdidos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49"/>
          <p:cNvPicPr preferRelativeResize="0"/>
          <p:nvPr/>
        </p:nvPicPr>
        <p:blipFill rotWithShape="1">
          <a:blip r:embed="rId3">
            <a:alphaModFix/>
          </a:blip>
          <a:srcRect b="2476" l="0" r="40430" t="33371"/>
          <a:stretch/>
        </p:blipFill>
        <p:spPr>
          <a:xfrm>
            <a:off x="5449489" y="1800650"/>
            <a:ext cx="3469210" cy="2949575"/>
          </a:xfrm>
          <a:prstGeom prst="rect">
            <a:avLst/>
          </a:prstGeom>
          <a:noFill/>
          <a:ln>
            <a:noFill/>
          </a:ln>
        </p:spPr>
      </p:pic>
      <p:sp>
        <p:nvSpPr>
          <p:cNvPr id="271" name="Google Shape;271;p49"/>
          <p:cNvSpPr txBox="1"/>
          <p:nvPr/>
        </p:nvSpPr>
        <p:spPr>
          <a:xfrm>
            <a:off x="5524298" y="1878550"/>
            <a:ext cx="3188400" cy="86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oppins"/>
                <a:ea typeface="Poppins"/>
                <a:cs typeface="Poppins"/>
                <a:sym typeface="Poppins"/>
              </a:rPr>
              <a:t>SE USA PARA CONOCER EL VALOR </a:t>
            </a:r>
            <a:r>
              <a:rPr b="1" lang="en">
                <a:solidFill>
                  <a:schemeClr val="dk1"/>
                </a:solidFill>
                <a:latin typeface="Poppins"/>
                <a:ea typeface="Poppins"/>
                <a:cs typeface="Poppins"/>
                <a:sym typeface="Poppins"/>
              </a:rPr>
              <a:t>MÁXIMO</a:t>
            </a:r>
            <a:r>
              <a:rPr b="1" lang="en">
                <a:solidFill>
                  <a:schemeClr val="dk1"/>
                </a:solidFill>
                <a:latin typeface="Poppins"/>
                <a:ea typeface="Poppins"/>
                <a:cs typeface="Poppins"/>
                <a:sym typeface="Poppins"/>
              </a:rPr>
              <a:t> DE ALGÚN DATO DEL DATASET DE AIRBNB</a:t>
            </a:r>
            <a:endParaRPr b="1">
              <a:solidFill>
                <a:schemeClr val="dk1"/>
              </a:solidFill>
              <a:latin typeface="Poppins"/>
              <a:ea typeface="Poppins"/>
              <a:cs typeface="Poppins"/>
              <a:sym typeface="Poppins"/>
            </a:endParaRPr>
          </a:p>
        </p:txBody>
      </p:sp>
      <p:sp>
        <p:nvSpPr>
          <p:cNvPr id="272" name="Google Shape;272;p49"/>
          <p:cNvSpPr txBox="1"/>
          <p:nvPr/>
        </p:nvSpPr>
        <p:spPr>
          <a:xfrm>
            <a:off x="3825855" y="1878553"/>
            <a:ext cx="1425000" cy="86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aleway"/>
                <a:ea typeface="Raleway"/>
                <a:cs typeface="Raleway"/>
                <a:sym typeface="Raleway"/>
              </a:rPr>
              <a:t>MAXIMO</a:t>
            </a:r>
            <a:endParaRPr>
              <a:solidFill>
                <a:schemeClr val="lt1"/>
              </a:solidFill>
              <a:latin typeface="Raleway"/>
              <a:ea typeface="Raleway"/>
              <a:cs typeface="Raleway"/>
              <a:sym typeface="Raleway"/>
            </a:endParaRPr>
          </a:p>
        </p:txBody>
      </p:sp>
      <p:sp>
        <p:nvSpPr>
          <p:cNvPr id="273" name="Google Shape;273;p49"/>
          <p:cNvSpPr txBox="1"/>
          <p:nvPr/>
        </p:nvSpPr>
        <p:spPr>
          <a:xfrm>
            <a:off x="5524297" y="2852775"/>
            <a:ext cx="3331800" cy="86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oppins"/>
                <a:ea typeface="Poppins"/>
                <a:cs typeface="Poppins"/>
                <a:sym typeface="Poppins"/>
              </a:rPr>
              <a:t>SE USA PARA CONOCER EL VALOR MÍNIMO DE ALGÚN DATO DEL DATASET DE AIRBNB</a:t>
            </a:r>
            <a:endParaRPr b="1">
              <a:solidFill>
                <a:schemeClr val="dk1"/>
              </a:solidFill>
              <a:latin typeface="Poppins"/>
              <a:ea typeface="Poppins"/>
              <a:cs typeface="Poppins"/>
              <a:sym typeface="Poppins"/>
            </a:endParaRPr>
          </a:p>
        </p:txBody>
      </p:sp>
      <p:sp>
        <p:nvSpPr>
          <p:cNvPr id="274" name="Google Shape;274;p49"/>
          <p:cNvSpPr txBox="1"/>
          <p:nvPr/>
        </p:nvSpPr>
        <p:spPr>
          <a:xfrm>
            <a:off x="3825855" y="2852766"/>
            <a:ext cx="1425000" cy="86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aleway"/>
                <a:ea typeface="Raleway"/>
                <a:cs typeface="Raleway"/>
                <a:sym typeface="Raleway"/>
              </a:rPr>
              <a:t>MINIMO</a:t>
            </a:r>
            <a:endParaRPr>
              <a:solidFill>
                <a:schemeClr val="lt1"/>
              </a:solidFill>
              <a:latin typeface="Raleway"/>
              <a:ea typeface="Raleway"/>
              <a:cs typeface="Raleway"/>
              <a:sym typeface="Raleway"/>
            </a:endParaRPr>
          </a:p>
        </p:txBody>
      </p:sp>
      <p:sp>
        <p:nvSpPr>
          <p:cNvPr id="275" name="Google Shape;275;p49"/>
          <p:cNvSpPr txBox="1"/>
          <p:nvPr/>
        </p:nvSpPr>
        <p:spPr>
          <a:xfrm>
            <a:off x="5524297" y="3826975"/>
            <a:ext cx="3331800" cy="86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Poppins"/>
                <a:ea typeface="Poppins"/>
                <a:cs typeface="Poppins"/>
                <a:sym typeface="Poppins"/>
              </a:rPr>
              <a:t>SE USA PARA CONOCER EL VALOR MEDIO, TAMBIÉN LLAMADA VALOR ESPERADO EN ESTADÍSTICA DE ALGÚN DATO DEL DATASET DE AIRBNB</a:t>
            </a:r>
            <a:endParaRPr b="1" sz="1300">
              <a:solidFill>
                <a:schemeClr val="dk1"/>
              </a:solidFill>
              <a:latin typeface="Poppins"/>
              <a:ea typeface="Poppins"/>
              <a:cs typeface="Poppins"/>
              <a:sym typeface="Poppins"/>
            </a:endParaRPr>
          </a:p>
        </p:txBody>
      </p:sp>
      <p:sp>
        <p:nvSpPr>
          <p:cNvPr id="276" name="Google Shape;276;p49"/>
          <p:cNvSpPr txBox="1"/>
          <p:nvPr/>
        </p:nvSpPr>
        <p:spPr>
          <a:xfrm>
            <a:off x="3825855" y="3826980"/>
            <a:ext cx="1425000" cy="86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aleway"/>
                <a:ea typeface="Raleway"/>
                <a:cs typeface="Raleway"/>
                <a:sym typeface="Raleway"/>
              </a:rPr>
              <a:t>MEDIA</a:t>
            </a:r>
            <a:endParaRPr>
              <a:solidFill>
                <a:schemeClr val="lt1"/>
              </a:solidFill>
              <a:latin typeface="Raleway"/>
              <a:ea typeface="Raleway"/>
              <a:cs typeface="Raleway"/>
              <a:sym typeface="Raleway"/>
            </a:endParaRPr>
          </a:p>
        </p:txBody>
      </p:sp>
      <p:cxnSp>
        <p:nvCxnSpPr>
          <p:cNvPr id="277" name="Google Shape;277;p49"/>
          <p:cNvCxnSpPr/>
          <p:nvPr/>
        </p:nvCxnSpPr>
        <p:spPr>
          <a:xfrm>
            <a:off x="3825850" y="2794254"/>
            <a:ext cx="5092800" cy="0"/>
          </a:xfrm>
          <a:prstGeom prst="straightConnector1">
            <a:avLst/>
          </a:prstGeom>
          <a:noFill/>
          <a:ln cap="flat" cmpd="sng" w="9525">
            <a:solidFill>
              <a:schemeClr val="dk2"/>
            </a:solidFill>
            <a:prstDash val="solid"/>
            <a:round/>
            <a:headEnd len="med" w="med" type="none"/>
            <a:tailEnd len="med" w="med" type="none"/>
          </a:ln>
        </p:spPr>
      </p:cxnSp>
      <p:cxnSp>
        <p:nvCxnSpPr>
          <p:cNvPr id="278" name="Google Shape;278;p49"/>
          <p:cNvCxnSpPr/>
          <p:nvPr/>
        </p:nvCxnSpPr>
        <p:spPr>
          <a:xfrm>
            <a:off x="3825850" y="3766129"/>
            <a:ext cx="5092800" cy="0"/>
          </a:xfrm>
          <a:prstGeom prst="straightConnector1">
            <a:avLst/>
          </a:prstGeom>
          <a:noFill/>
          <a:ln cap="flat" cmpd="sng" w="9525">
            <a:solidFill>
              <a:schemeClr val="dk2"/>
            </a:solidFill>
            <a:prstDash val="solid"/>
            <a:round/>
            <a:headEnd len="med" w="med" type="none"/>
            <a:tailEnd len="med" w="med" type="none"/>
          </a:ln>
        </p:spPr>
      </p:cxnSp>
      <p:sp>
        <p:nvSpPr>
          <p:cNvPr id="279" name="Google Shape;279;p49"/>
          <p:cNvSpPr txBox="1"/>
          <p:nvPr/>
        </p:nvSpPr>
        <p:spPr>
          <a:xfrm>
            <a:off x="4343399" y="-381000"/>
            <a:ext cx="18561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0">
                <a:solidFill>
                  <a:schemeClr val="lt2"/>
                </a:solidFill>
                <a:latin typeface="Poppins"/>
                <a:ea typeface="Poppins"/>
                <a:cs typeface="Poppins"/>
                <a:sym typeface="Poppins"/>
              </a:rPr>
              <a:t>M</a:t>
            </a:r>
            <a:endParaRPr b="1" sz="16000">
              <a:solidFill>
                <a:schemeClr val="lt2"/>
              </a:solidFill>
              <a:latin typeface="Poppins"/>
              <a:ea typeface="Poppins"/>
              <a:cs typeface="Poppins"/>
              <a:sym typeface="Poppins"/>
            </a:endParaRPr>
          </a:p>
        </p:txBody>
      </p:sp>
      <p:sp>
        <p:nvSpPr>
          <p:cNvPr id="280" name="Google Shape;280;p49"/>
          <p:cNvSpPr txBox="1"/>
          <p:nvPr/>
        </p:nvSpPr>
        <p:spPr>
          <a:xfrm>
            <a:off x="6227104" y="110096"/>
            <a:ext cx="18966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300">
                <a:solidFill>
                  <a:schemeClr val="lt2"/>
                </a:solidFill>
                <a:latin typeface="Poppins"/>
                <a:ea typeface="Poppins"/>
                <a:cs typeface="Poppins"/>
                <a:sym typeface="Poppins"/>
              </a:rPr>
              <a:t>e</a:t>
            </a:r>
            <a:r>
              <a:rPr b="1" lang="en" sz="3300">
                <a:solidFill>
                  <a:schemeClr val="lt2"/>
                </a:solidFill>
                <a:latin typeface="Poppins"/>
                <a:ea typeface="Poppins"/>
                <a:cs typeface="Poppins"/>
                <a:sym typeface="Poppins"/>
              </a:rPr>
              <a:t>dia</a:t>
            </a:r>
            <a:endParaRPr b="1" sz="3300">
              <a:solidFill>
                <a:schemeClr val="lt2"/>
              </a:solidFill>
              <a:latin typeface="Poppins"/>
              <a:ea typeface="Poppins"/>
              <a:cs typeface="Poppins"/>
              <a:sym typeface="Poppins"/>
            </a:endParaRPr>
          </a:p>
          <a:p>
            <a:pPr indent="0" lvl="0" marL="0" rtl="0" algn="l">
              <a:spcBef>
                <a:spcPts val="0"/>
              </a:spcBef>
              <a:spcAft>
                <a:spcPts val="0"/>
              </a:spcAft>
              <a:buNone/>
            </a:pPr>
            <a:r>
              <a:rPr b="1" lang="en" sz="3300">
                <a:solidFill>
                  <a:schemeClr val="lt2"/>
                </a:solidFill>
                <a:latin typeface="Poppins"/>
                <a:ea typeface="Poppins"/>
                <a:cs typeface="Poppins"/>
                <a:sym typeface="Poppins"/>
              </a:rPr>
              <a:t>áximo</a:t>
            </a:r>
            <a:endParaRPr b="1" sz="3300">
              <a:solidFill>
                <a:schemeClr val="lt2"/>
              </a:solidFill>
              <a:latin typeface="Poppins"/>
              <a:ea typeface="Poppins"/>
              <a:cs typeface="Poppins"/>
              <a:sym typeface="Poppins"/>
            </a:endParaRPr>
          </a:p>
          <a:p>
            <a:pPr indent="0" lvl="0" marL="0" rtl="0" algn="l">
              <a:spcBef>
                <a:spcPts val="0"/>
              </a:spcBef>
              <a:spcAft>
                <a:spcPts val="0"/>
              </a:spcAft>
              <a:buNone/>
            </a:pPr>
            <a:r>
              <a:rPr b="1" lang="en" sz="3300">
                <a:solidFill>
                  <a:schemeClr val="lt2"/>
                </a:solidFill>
                <a:latin typeface="Poppins"/>
                <a:ea typeface="Poppins"/>
                <a:cs typeface="Poppins"/>
                <a:sym typeface="Poppins"/>
              </a:rPr>
              <a:t>ínimo</a:t>
            </a:r>
            <a:endParaRPr b="1" sz="3300">
              <a:solidFill>
                <a:schemeClr val="lt2"/>
              </a:solidFill>
              <a:latin typeface="Poppins"/>
              <a:ea typeface="Poppins"/>
              <a:cs typeface="Poppins"/>
              <a:sym typeface="Poppins"/>
            </a:endParaRPr>
          </a:p>
        </p:txBody>
      </p:sp>
      <p:pic>
        <p:nvPicPr>
          <p:cNvPr id="281" name="Google Shape;281;p49"/>
          <p:cNvPicPr preferRelativeResize="0"/>
          <p:nvPr/>
        </p:nvPicPr>
        <p:blipFill>
          <a:blip r:embed="rId4">
            <a:alphaModFix/>
          </a:blip>
          <a:stretch>
            <a:fillRect/>
          </a:stretch>
        </p:blipFill>
        <p:spPr>
          <a:xfrm>
            <a:off x="261175" y="332475"/>
            <a:ext cx="3331675" cy="3768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50"/>
          <p:cNvPicPr preferRelativeResize="0"/>
          <p:nvPr/>
        </p:nvPicPr>
        <p:blipFill>
          <a:blip r:embed="rId3">
            <a:alphaModFix/>
          </a:blip>
          <a:stretch>
            <a:fillRect/>
          </a:stretch>
        </p:blipFill>
        <p:spPr>
          <a:xfrm>
            <a:off x="712613" y="590550"/>
            <a:ext cx="3721825" cy="1857625"/>
          </a:xfrm>
          <a:prstGeom prst="rect">
            <a:avLst/>
          </a:prstGeom>
          <a:noFill/>
          <a:ln>
            <a:noFill/>
          </a:ln>
        </p:spPr>
      </p:pic>
      <p:pic>
        <p:nvPicPr>
          <p:cNvPr id="287" name="Google Shape;287;p50"/>
          <p:cNvPicPr preferRelativeResize="0"/>
          <p:nvPr/>
        </p:nvPicPr>
        <p:blipFill>
          <a:blip r:embed="rId4">
            <a:alphaModFix/>
          </a:blip>
          <a:stretch>
            <a:fillRect/>
          </a:stretch>
        </p:blipFill>
        <p:spPr>
          <a:xfrm>
            <a:off x="285750" y="3265950"/>
            <a:ext cx="4575550" cy="1747375"/>
          </a:xfrm>
          <a:prstGeom prst="rect">
            <a:avLst/>
          </a:prstGeom>
          <a:noFill/>
          <a:ln>
            <a:noFill/>
          </a:ln>
        </p:spPr>
      </p:pic>
      <p:sp>
        <p:nvSpPr>
          <p:cNvPr id="288" name="Google Shape;288;p50"/>
          <p:cNvSpPr txBox="1"/>
          <p:nvPr/>
        </p:nvSpPr>
        <p:spPr>
          <a:xfrm>
            <a:off x="5512900" y="-25650"/>
            <a:ext cx="2142300" cy="5194800"/>
          </a:xfrm>
          <a:prstGeom prst="rect">
            <a:avLst/>
          </a:prstGeom>
          <a:solidFill>
            <a:srgbClr val="000000"/>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550">
                <a:solidFill>
                  <a:schemeClr val="lt2"/>
                </a:solidFill>
              </a:rPr>
              <a:t>La desviación </a:t>
            </a:r>
            <a:r>
              <a:rPr lang="en" sz="1550">
                <a:solidFill>
                  <a:schemeClr val="lt2"/>
                </a:solidFill>
              </a:rPr>
              <a:t>estándar</a:t>
            </a:r>
            <a:r>
              <a:rPr lang="en" sz="1550">
                <a:solidFill>
                  <a:schemeClr val="lt2"/>
                </a:solidFill>
              </a:rPr>
              <a:t>, es una medida de dispersión, que lo que hace es expresar que tanto varían en promedio los elementos dentro de un conjunto de datos con respecto a su media aritmética</a:t>
            </a:r>
            <a:endParaRPr sz="1550">
              <a:solidFill>
                <a:schemeClr val="lt2"/>
              </a:solidFill>
            </a:endParaRPr>
          </a:p>
          <a:p>
            <a:pPr indent="0" lvl="0" marL="0" rtl="0" algn="r">
              <a:spcBef>
                <a:spcPts val="0"/>
              </a:spcBef>
              <a:spcAft>
                <a:spcPts val="0"/>
              </a:spcAft>
              <a:buNone/>
            </a:pPr>
            <a:r>
              <a:t/>
            </a:r>
            <a:endParaRPr sz="1550">
              <a:solidFill>
                <a:schemeClr val="lt2"/>
              </a:solidFill>
            </a:endParaRPr>
          </a:p>
          <a:p>
            <a:pPr indent="0" lvl="0" marL="0" rtl="0" algn="r">
              <a:spcBef>
                <a:spcPts val="0"/>
              </a:spcBef>
              <a:spcAft>
                <a:spcPts val="0"/>
              </a:spcAft>
              <a:buNone/>
            </a:pPr>
            <a:r>
              <a:rPr lang="en" sz="1550">
                <a:solidFill>
                  <a:schemeClr val="lt2"/>
                </a:solidFill>
              </a:rPr>
              <a:t>Mientras</a:t>
            </a:r>
            <a:r>
              <a:rPr lang="en" sz="1550">
                <a:solidFill>
                  <a:schemeClr val="lt2"/>
                </a:solidFill>
              </a:rPr>
              <a:t> más baja sea la desviación típica de un conjunto de datos, más fiable es el resultado, y viceversa, mientras más alta sea la desviación típica, menos fiable es la media aritmética.</a:t>
            </a:r>
            <a:endParaRPr>
              <a:solidFill>
                <a:schemeClr val="lt2"/>
              </a:solidFill>
            </a:endParaRPr>
          </a:p>
        </p:txBody>
      </p:sp>
      <p:sp>
        <p:nvSpPr>
          <p:cNvPr id="289" name="Google Shape;289;p50"/>
          <p:cNvSpPr txBox="1"/>
          <p:nvPr/>
        </p:nvSpPr>
        <p:spPr>
          <a:xfrm rot="5400000">
            <a:off x="5878800" y="1879050"/>
            <a:ext cx="5145000" cy="1385400"/>
          </a:xfrm>
          <a:prstGeom prst="rect">
            <a:avLst/>
          </a:prstGeom>
          <a:solidFill>
            <a:srgbClr val="00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900">
                <a:solidFill>
                  <a:schemeClr val="lt2"/>
                </a:solidFill>
                <a:latin typeface="Poppins"/>
                <a:ea typeface="Poppins"/>
                <a:cs typeface="Poppins"/>
                <a:sym typeface="Poppins"/>
              </a:rPr>
              <a:t>DESVIACIÓN</a:t>
            </a:r>
            <a:endParaRPr b="1" sz="3900">
              <a:solidFill>
                <a:schemeClr val="lt2"/>
              </a:solidFill>
              <a:latin typeface="Poppins"/>
              <a:ea typeface="Poppins"/>
              <a:cs typeface="Poppins"/>
              <a:sym typeface="Poppins"/>
            </a:endParaRPr>
          </a:p>
          <a:p>
            <a:pPr indent="0" lvl="0" marL="0" rtl="0" algn="ctr">
              <a:spcBef>
                <a:spcPts val="0"/>
              </a:spcBef>
              <a:spcAft>
                <a:spcPts val="0"/>
              </a:spcAft>
              <a:buNone/>
            </a:pPr>
            <a:r>
              <a:rPr b="1" lang="en" sz="3900">
                <a:solidFill>
                  <a:schemeClr val="lt2"/>
                </a:solidFill>
                <a:latin typeface="Poppins"/>
                <a:ea typeface="Poppins"/>
                <a:cs typeface="Poppins"/>
                <a:sym typeface="Poppins"/>
              </a:rPr>
              <a:t> ESTÁNDAR</a:t>
            </a:r>
            <a:endParaRPr b="1" sz="3900">
              <a:solidFill>
                <a:schemeClr val="lt2"/>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1"/>
          <p:cNvSpPr txBox="1"/>
          <p:nvPr>
            <p:ph type="title"/>
          </p:nvPr>
        </p:nvSpPr>
        <p:spPr>
          <a:xfrm>
            <a:off x="562700" y="409625"/>
            <a:ext cx="3459900" cy="5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t>TIPO DE DISTRIBUCIÓN </a:t>
            </a:r>
            <a:endParaRPr b="1" sz="2200"/>
          </a:p>
        </p:txBody>
      </p:sp>
      <p:pic>
        <p:nvPicPr>
          <p:cNvPr id="295" name="Google Shape;295;p51"/>
          <p:cNvPicPr preferRelativeResize="0"/>
          <p:nvPr/>
        </p:nvPicPr>
        <p:blipFill>
          <a:blip r:embed="rId3">
            <a:alphaModFix/>
          </a:blip>
          <a:stretch>
            <a:fillRect/>
          </a:stretch>
        </p:blipFill>
        <p:spPr>
          <a:xfrm>
            <a:off x="4579100" y="1231925"/>
            <a:ext cx="4564899" cy="3343250"/>
          </a:xfrm>
          <a:prstGeom prst="rect">
            <a:avLst/>
          </a:prstGeom>
          <a:noFill/>
          <a:ln>
            <a:noFill/>
          </a:ln>
        </p:spPr>
      </p:pic>
      <p:sp>
        <p:nvSpPr>
          <p:cNvPr id="296" name="Google Shape;296;p51"/>
          <p:cNvSpPr txBox="1"/>
          <p:nvPr/>
        </p:nvSpPr>
        <p:spPr>
          <a:xfrm>
            <a:off x="657225" y="1386150"/>
            <a:ext cx="3000000" cy="3140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50">
                <a:solidFill>
                  <a:schemeClr val="lt2"/>
                </a:solidFill>
                <a:latin typeface="Raleway"/>
                <a:ea typeface="Raleway"/>
                <a:cs typeface="Raleway"/>
                <a:sym typeface="Raleway"/>
              </a:rPr>
              <a:t>Las distribuciones de probabilidad prevalecen en muchos sectores,</a:t>
            </a:r>
            <a:endParaRPr sz="1350">
              <a:solidFill>
                <a:schemeClr val="lt2"/>
              </a:solidFill>
              <a:latin typeface="Raleway"/>
              <a:ea typeface="Raleway"/>
              <a:cs typeface="Raleway"/>
              <a:sym typeface="Raleway"/>
            </a:endParaRPr>
          </a:p>
          <a:p>
            <a:pPr indent="0" lvl="0" marL="0" rtl="0" algn="ctr">
              <a:spcBef>
                <a:spcPts val="0"/>
              </a:spcBef>
              <a:spcAft>
                <a:spcPts val="0"/>
              </a:spcAft>
              <a:buNone/>
            </a:pPr>
            <a:r>
              <a:rPr lang="en" sz="1500">
                <a:solidFill>
                  <a:schemeClr val="lt2"/>
                </a:solidFill>
                <a:latin typeface="Raleway"/>
                <a:ea typeface="Raleway"/>
                <a:cs typeface="Raleway"/>
                <a:sym typeface="Raleway"/>
              </a:rPr>
              <a:t>algunos de sus conjuntos de datos pueden ser distribuciones continuas, mientras que otros pueden ser discretos</a:t>
            </a:r>
            <a:endParaRPr sz="1500">
              <a:solidFill>
                <a:schemeClr val="lt2"/>
              </a:solidFill>
              <a:latin typeface="Raleway"/>
              <a:ea typeface="Raleway"/>
              <a:cs typeface="Raleway"/>
              <a:sym typeface="Raleway"/>
            </a:endParaRPr>
          </a:p>
          <a:p>
            <a:pPr indent="0" lvl="0" marL="0" rtl="0" algn="ctr">
              <a:spcBef>
                <a:spcPts val="0"/>
              </a:spcBef>
              <a:spcAft>
                <a:spcPts val="0"/>
              </a:spcAft>
              <a:buNone/>
            </a:pPr>
            <a:r>
              <a:t/>
            </a:r>
            <a:endParaRPr sz="1500">
              <a:solidFill>
                <a:schemeClr val="lt2"/>
              </a:solidFill>
              <a:latin typeface="Raleway"/>
              <a:ea typeface="Raleway"/>
              <a:cs typeface="Raleway"/>
              <a:sym typeface="Raleway"/>
            </a:endParaRPr>
          </a:p>
          <a:p>
            <a:pPr indent="0" lvl="0" marL="0" rtl="0" algn="ctr">
              <a:spcBef>
                <a:spcPts val="0"/>
              </a:spcBef>
              <a:spcAft>
                <a:spcPts val="0"/>
              </a:spcAft>
              <a:buNone/>
            </a:pPr>
            <a:r>
              <a:rPr lang="en" sz="1500">
                <a:solidFill>
                  <a:schemeClr val="lt2"/>
                </a:solidFill>
                <a:latin typeface="Raleway"/>
                <a:ea typeface="Raleway"/>
                <a:cs typeface="Raleway"/>
                <a:sym typeface="Raleway"/>
              </a:rPr>
              <a:t>Debido a los numerosos tipos de distribuciones de datos posibles, es importante establecer una comprensión sólida</a:t>
            </a:r>
            <a:endParaRPr sz="1350">
              <a:solidFill>
                <a:schemeClr val="lt2"/>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2"/>
          <p:cNvSpPr txBox="1"/>
          <p:nvPr>
            <p:ph type="title"/>
          </p:nvPr>
        </p:nvSpPr>
        <p:spPr>
          <a:xfrm>
            <a:off x="1149200" y="627426"/>
            <a:ext cx="3083100" cy="69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rPr>
              <a:t>DATOS</a:t>
            </a:r>
            <a:endParaRPr b="1">
              <a:solidFill>
                <a:schemeClr val="lt2"/>
              </a:solidFill>
            </a:endParaRPr>
          </a:p>
        </p:txBody>
      </p:sp>
      <p:grpSp>
        <p:nvGrpSpPr>
          <p:cNvPr id="302" name="Google Shape;302;p52"/>
          <p:cNvGrpSpPr/>
          <p:nvPr/>
        </p:nvGrpSpPr>
        <p:grpSpPr>
          <a:xfrm>
            <a:off x="6627499" y="2029041"/>
            <a:ext cx="501434" cy="1219005"/>
            <a:chOff x="5889625" y="477850"/>
            <a:chExt cx="381000" cy="900100"/>
          </a:xfrm>
        </p:grpSpPr>
        <p:cxnSp>
          <p:nvCxnSpPr>
            <p:cNvPr id="303" name="Google Shape;303;p52"/>
            <p:cNvCxnSpPr/>
            <p:nvPr/>
          </p:nvCxnSpPr>
          <p:spPr>
            <a:xfrm flipH="1">
              <a:off x="6075300" y="711200"/>
              <a:ext cx="9600" cy="466800"/>
            </a:xfrm>
            <a:prstGeom prst="straightConnector1">
              <a:avLst/>
            </a:prstGeom>
            <a:noFill/>
            <a:ln cap="flat" cmpd="sng" w="38100">
              <a:solidFill>
                <a:schemeClr val="dk1"/>
              </a:solidFill>
              <a:prstDash val="solid"/>
              <a:round/>
              <a:headEnd len="med" w="med" type="none"/>
              <a:tailEnd len="med" w="med" type="none"/>
            </a:ln>
          </p:spPr>
        </p:cxnSp>
        <p:cxnSp>
          <p:nvCxnSpPr>
            <p:cNvPr id="304" name="Google Shape;304;p52"/>
            <p:cNvCxnSpPr/>
            <p:nvPr/>
          </p:nvCxnSpPr>
          <p:spPr>
            <a:xfrm flipH="1" rot="10800000">
              <a:off x="5922963" y="1177850"/>
              <a:ext cx="152700" cy="200100"/>
            </a:xfrm>
            <a:prstGeom prst="straightConnector1">
              <a:avLst/>
            </a:prstGeom>
            <a:noFill/>
            <a:ln cap="flat" cmpd="sng" w="38100">
              <a:solidFill>
                <a:schemeClr val="dk1"/>
              </a:solidFill>
              <a:prstDash val="solid"/>
              <a:round/>
              <a:headEnd len="med" w="med" type="none"/>
              <a:tailEnd len="med" w="med" type="none"/>
            </a:ln>
          </p:spPr>
        </p:cxnSp>
        <p:cxnSp>
          <p:nvCxnSpPr>
            <p:cNvPr id="305" name="Google Shape;305;p52"/>
            <p:cNvCxnSpPr/>
            <p:nvPr/>
          </p:nvCxnSpPr>
          <p:spPr>
            <a:xfrm>
              <a:off x="5889625" y="901700"/>
              <a:ext cx="381000" cy="0"/>
            </a:xfrm>
            <a:prstGeom prst="straightConnector1">
              <a:avLst/>
            </a:prstGeom>
            <a:noFill/>
            <a:ln cap="flat" cmpd="sng" w="38100">
              <a:solidFill>
                <a:schemeClr val="dk1"/>
              </a:solidFill>
              <a:prstDash val="solid"/>
              <a:round/>
              <a:headEnd len="med" w="med" type="none"/>
              <a:tailEnd len="med" w="med" type="none"/>
            </a:ln>
          </p:spPr>
        </p:cxnSp>
        <p:cxnSp>
          <p:nvCxnSpPr>
            <p:cNvPr id="306" name="Google Shape;306;p52"/>
            <p:cNvCxnSpPr/>
            <p:nvPr/>
          </p:nvCxnSpPr>
          <p:spPr>
            <a:xfrm rot="10800000">
              <a:off x="6075363" y="1177850"/>
              <a:ext cx="152700" cy="200100"/>
            </a:xfrm>
            <a:prstGeom prst="straightConnector1">
              <a:avLst/>
            </a:prstGeom>
            <a:noFill/>
            <a:ln cap="flat" cmpd="sng" w="38100">
              <a:solidFill>
                <a:schemeClr val="dk1"/>
              </a:solidFill>
              <a:prstDash val="solid"/>
              <a:round/>
              <a:headEnd len="med" w="med" type="none"/>
              <a:tailEnd len="med" w="med" type="none"/>
            </a:ln>
          </p:spPr>
        </p:cxnSp>
        <p:sp>
          <p:nvSpPr>
            <p:cNvPr id="307" name="Google Shape;307;p52"/>
            <p:cNvSpPr/>
            <p:nvPr/>
          </p:nvSpPr>
          <p:spPr>
            <a:xfrm>
              <a:off x="5963400" y="477850"/>
              <a:ext cx="233400" cy="257100"/>
            </a:xfrm>
            <a:prstGeom prst="ellipse">
              <a:avLst/>
            </a:prstGeom>
            <a:solidFill>
              <a:schemeClr val="l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08" name="Google Shape;308;p52"/>
          <p:cNvCxnSpPr/>
          <p:nvPr/>
        </p:nvCxnSpPr>
        <p:spPr>
          <a:xfrm flipH="1">
            <a:off x="7737483" y="2348234"/>
            <a:ext cx="12600" cy="632100"/>
          </a:xfrm>
          <a:prstGeom prst="straightConnector1">
            <a:avLst/>
          </a:prstGeom>
          <a:noFill/>
          <a:ln cap="flat" cmpd="sng" w="38100">
            <a:solidFill>
              <a:schemeClr val="dk1"/>
            </a:solidFill>
            <a:prstDash val="solid"/>
            <a:round/>
            <a:headEnd len="med" w="med" type="none"/>
            <a:tailEnd len="med" w="med" type="none"/>
          </a:ln>
        </p:spPr>
      </p:cxnSp>
      <p:cxnSp>
        <p:nvCxnSpPr>
          <p:cNvPr id="309" name="Google Shape;309;p52"/>
          <p:cNvCxnSpPr/>
          <p:nvPr/>
        </p:nvCxnSpPr>
        <p:spPr>
          <a:xfrm flipH="1" rot="10800000">
            <a:off x="7536943" y="2980300"/>
            <a:ext cx="201000" cy="270900"/>
          </a:xfrm>
          <a:prstGeom prst="straightConnector1">
            <a:avLst/>
          </a:prstGeom>
          <a:noFill/>
          <a:ln cap="flat" cmpd="sng" w="38100">
            <a:solidFill>
              <a:schemeClr val="dk1"/>
            </a:solidFill>
            <a:prstDash val="solid"/>
            <a:round/>
            <a:headEnd len="med" w="med" type="none"/>
            <a:tailEnd len="med" w="med" type="none"/>
          </a:ln>
        </p:spPr>
      </p:cxnSp>
      <p:cxnSp>
        <p:nvCxnSpPr>
          <p:cNvPr id="310" name="Google Shape;310;p52"/>
          <p:cNvCxnSpPr/>
          <p:nvPr/>
        </p:nvCxnSpPr>
        <p:spPr>
          <a:xfrm>
            <a:off x="7493064" y="2606224"/>
            <a:ext cx="501600" cy="0"/>
          </a:xfrm>
          <a:prstGeom prst="straightConnector1">
            <a:avLst/>
          </a:prstGeom>
          <a:noFill/>
          <a:ln cap="flat" cmpd="sng" w="38100">
            <a:solidFill>
              <a:schemeClr val="dk1"/>
            </a:solidFill>
            <a:prstDash val="solid"/>
            <a:round/>
            <a:headEnd len="med" w="med" type="none"/>
            <a:tailEnd len="med" w="med" type="none"/>
          </a:ln>
        </p:spPr>
      </p:cxnSp>
      <p:cxnSp>
        <p:nvCxnSpPr>
          <p:cNvPr id="311" name="Google Shape;311;p52"/>
          <p:cNvCxnSpPr/>
          <p:nvPr/>
        </p:nvCxnSpPr>
        <p:spPr>
          <a:xfrm rot="10800000">
            <a:off x="7737512" y="2980300"/>
            <a:ext cx="201000" cy="270900"/>
          </a:xfrm>
          <a:prstGeom prst="straightConnector1">
            <a:avLst/>
          </a:prstGeom>
          <a:noFill/>
          <a:ln cap="flat" cmpd="sng" w="38100">
            <a:solidFill>
              <a:schemeClr val="dk1"/>
            </a:solidFill>
            <a:prstDash val="solid"/>
            <a:round/>
            <a:headEnd len="med" w="med" type="none"/>
            <a:tailEnd len="med" w="med" type="none"/>
          </a:ln>
        </p:spPr>
      </p:cxnSp>
      <p:sp>
        <p:nvSpPr>
          <p:cNvPr id="312" name="Google Shape;312;p52"/>
          <p:cNvSpPr/>
          <p:nvPr/>
        </p:nvSpPr>
        <p:spPr>
          <a:xfrm>
            <a:off x="7590166" y="2032213"/>
            <a:ext cx="307200" cy="348000"/>
          </a:xfrm>
          <a:prstGeom prst="ellipse">
            <a:avLst/>
          </a:prstGeom>
          <a:solidFill>
            <a:schemeClr val="l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52"/>
          <p:cNvGrpSpPr/>
          <p:nvPr/>
        </p:nvGrpSpPr>
        <p:grpSpPr>
          <a:xfrm>
            <a:off x="5022800" y="2029041"/>
            <a:ext cx="501434" cy="1219005"/>
            <a:chOff x="5889625" y="477850"/>
            <a:chExt cx="381000" cy="900100"/>
          </a:xfrm>
        </p:grpSpPr>
        <p:cxnSp>
          <p:nvCxnSpPr>
            <p:cNvPr id="314" name="Google Shape;314;p52"/>
            <p:cNvCxnSpPr/>
            <p:nvPr/>
          </p:nvCxnSpPr>
          <p:spPr>
            <a:xfrm flipH="1">
              <a:off x="6075300" y="711200"/>
              <a:ext cx="9600" cy="466800"/>
            </a:xfrm>
            <a:prstGeom prst="straightConnector1">
              <a:avLst/>
            </a:prstGeom>
            <a:noFill/>
            <a:ln cap="flat" cmpd="sng" w="38100">
              <a:solidFill>
                <a:schemeClr val="dk1"/>
              </a:solidFill>
              <a:prstDash val="solid"/>
              <a:round/>
              <a:headEnd len="med" w="med" type="none"/>
              <a:tailEnd len="med" w="med" type="none"/>
            </a:ln>
          </p:spPr>
        </p:cxnSp>
        <p:cxnSp>
          <p:nvCxnSpPr>
            <p:cNvPr id="315" name="Google Shape;315;p52"/>
            <p:cNvCxnSpPr/>
            <p:nvPr/>
          </p:nvCxnSpPr>
          <p:spPr>
            <a:xfrm flipH="1" rot="10800000">
              <a:off x="5922963" y="1177850"/>
              <a:ext cx="152700" cy="200100"/>
            </a:xfrm>
            <a:prstGeom prst="straightConnector1">
              <a:avLst/>
            </a:prstGeom>
            <a:noFill/>
            <a:ln cap="flat" cmpd="sng" w="38100">
              <a:solidFill>
                <a:schemeClr val="dk1"/>
              </a:solidFill>
              <a:prstDash val="solid"/>
              <a:round/>
              <a:headEnd len="med" w="med" type="none"/>
              <a:tailEnd len="med" w="med" type="none"/>
            </a:ln>
          </p:spPr>
        </p:cxnSp>
        <p:cxnSp>
          <p:nvCxnSpPr>
            <p:cNvPr id="316" name="Google Shape;316;p52"/>
            <p:cNvCxnSpPr/>
            <p:nvPr/>
          </p:nvCxnSpPr>
          <p:spPr>
            <a:xfrm>
              <a:off x="5889625" y="901700"/>
              <a:ext cx="381000" cy="0"/>
            </a:xfrm>
            <a:prstGeom prst="straightConnector1">
              <a:avLst/>
            </a:prstGeom>
            <a:noFill/>
            <a:ln cap="flat" cmpd="sng" w="38100">
              <a:solidFill>
                <a:schemeClr val="dk1"/>
              </a:solidFill>
              <a:prstDash val="solid"/>
              <a:round/>
              <a:headEnd len="med" w="med" type="none"/>
              <a:tailEnd len="med" w="med" type="none"/>
            </a:ln>
          </p:spPr>
        </p:cxnSp>
        <p:cxnSp>
          <p:nvCxnSpPr>
            <p:cNvPr id="317" name="Google Shape;317;p52"/>
            <p:cNvCxnSpPr/>
            <p:nvPr/>
          </p:nvCxnSpPr>
          <p:spPr>
            <a:xfrm rot="10800000">
              <a:off x="6075363" y="1177850"/>
              <a:ext cx="152700" cy="200100"/>
            </a:xfrm>
            <a:prstGeom prst="straightConnector1">
              <a:avLst/>
            </a:prstGeom>
            <a:noFill/>
            <a:ln cap="flat" cmpd="sng" w="38100">
              <a:solidFill>
                <a:schemeClr val="dk1"/>
              </a:solidFill>
              <a:prstDash val="solid"/>
              <a:round/>
              <a:headEnd len="med" w="med" type="none"/>
              <a:tailEnd len="med" w="med" type="none"/>
            </a:ln>
          </p:spPr>
        </p:cxnSp>
        <p:sp>
          <p:nvSpPr>
            <p:cNvPr id="318" name="Google Shape;318;p52"/>
            <p:cNvSpPr/>
            <p:nvPr/>
          </p:nvSpPr>
          <p:spPr>
            <a:xfrm>
              <a:off x="5963400" y="477850"/>
              <a:ext cx="233400" cy="257100"/>
            </a:xfrm>
            <a:prstGeom prst="ellipse">
              <a:avLst/>
            </a:prstGeom>
            <a:solidFill>
              <a:schemeClr val="l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19" name="Google Shape;319;p52"/>
          <p:cNvCxnSpPr/>
          <p:nvPr/>
        </p:nvCxnSpPr>
        <p:spPr>
          <a:xfrm flipH="1">
            <a:off x="6132784" y="2348234"/>
            <a:ext cx="12600" cy="632100"/>
          </a:xfrm>
          <a:prstGeom prst="straightConnector1">
            <a:avLst/>
          </a:prstGeom>
          <a:noFill/>
          <a:ln cap="flat" cmpd="sng" w="38100">
            <a:solidFill>
              <a:srgbClr val="00C3B1"/>
            </a:solidFill>
            <a:prstDash val="solid"/>
            <a:round/>
            <a:headEnd len="med" w="med" type="none"/>
            <a:tailEnd len="med" w="med" type="none"/>
          </a:ln>
        </p:spPr>
      </p:cxnSp>
      <p:cxnSp>
        <p:nvCxnSpPr>
          <p:cNvPr id="320" name="Google Shape;320;p52"/>
          <p:cNvCxnSpPr/>
          <p:nvPr/>
        </p:nvCxnSpPr>
        <p:spPr>
          <a:xfrm flipH="1" rot="10800000">
            <a:off x="5932243" y="2980300"/>
            <a:ext cx="201000" cy="270900"/>
          </a:xfrm>
          <a:prstGeom prst="straightConnector1">
            <a:avLst/>
          </a:prstGeom>
          <a:noFill/>
          <a:ln cap="flat" cmpd="sng" w="38100">
            <a:solidFill>
              <a:srgbClr val="00C3B1"/>
            </a:solidFill>
            <a:prstDash val="solid"/>
            <a:round/>
            <a:headEnd len="med" w="med" type="none"/>
            <a:tailEnd len="med" w="med" type="none"/>
          </a:ln>
        </p:spPr>
      </p:cxnSp>
      <p:cxnSp>
        <p:nvCxnSpPr>
          <p:cNvPr id="321" name="Google Shape;321;p52"/>
          <p:cNvCxnSpPr/>
          <p:nvPr/>
        </p:nvCxnSpPr>
        <p:spPr>
          <a:xfrm>
            <a:off x="5888365" y="2606224"/>
            <a:ext cx="501600" cy="0"/>
          </a:xfrm>
          <a:prstGeom prst="straightConnector1">
            <a:avLst/>
          </a:prstGeom>
          <a:noFill/>
          <a:ln cap="flat" cmpd="sng" w="38100">
            <a:solidFill>
              <a:srgbClr val="00C3B1"/>
            </a:solidFill>
            <a:prstDash val="solid"/>
            <a:round/>
            <a:headEnd len="med" w="med" type="none"/>
            <a:tailEnd len="med" w="med" type="none"/>
          </a:ln>
        </p:spPr>
      </p:cxnSp>
      <p:cxnSp>
        <p:nvCxnSpPr>
          <p:cNvPr id="322" name="Google Shape;322;p52"/>
          <p:cNvCxnSpPr/>
          <p:nvPr/>
        </p:nvCxnSpPr>
        <p:spPr>
          <a:xfrm rot="10800000">
            <a:off x="6132813" y="2980300"/>
            <a:ext cx="201000" cy="270900"/>
          </a:xfrm>
          <a:prstGeom prst="straightConnector1">
            <a:avLst/>
          </a:prstGeom>
          <a:noFill/>
          <a:ln cap="flat" cmpd="sng" w="38100">
            <a:solidFill>
              <a:srgbClr val="00C3B1"/>
            </a:solidFill>
            <a:prstDash val="solid"/>
            <a:round/>
            <a:headEnd len="med" w="med" type="none"/>
            <a:tailEnd len="med" w="med" type="none"/>
          </a:ln>
        </p:spPr>
      </p:cxnSp>
      <p:grpSp>
        <p:nvGrpSpPr>
          <p:cNvPr id="323" name="Google Shape;323;p52"/>
          <p:cNvGrpSpPr/>
          <p:nvPr/>
        </p:nvGrpSpPr>
        <p:grpSpPr>
          <a:xfrm>
            <a:off x="6627499" y="584228"/>
            <a:ext cx="501434" cy="1219005"/>
            <a:chOff x="5889625" y="477850"/>
            <a:chExt cx="381000" cy="900100"/>
          </a:xfrm>
        </p:grpSpPr>
        <p:cxnSp>
          <p:nvCxnSpPr>
            <p:cNvPr id="324" name="Google Shape;324;p52"/>
            <p:cNvCxnSpPr/>
            <p:nvPr/>
          </p:nvCxnSpPr>
          <p:spPr>
            <a:xfrm flipH="1">
              <a:off x="6075300" y="711200"/>
              <a:ext cx="9600" cy="466800"/>
            </a:xfrm>
            <a:prstGeom prst="straightConnector1">
              <a:avLst/>
            </a:prstGeom>
            <a:noFill/>
            <a:ln cap="flat" cmpd="sng" w="38100">
              <a:solidFill>
                <a:schemeClr val="dk1"/>
              </a:solidFill>
              <a:prstDash val="solid"/>
              <a:round/>
              <a:headEnd len="med" w="med" type="none"/>
              <a:tailEnd len="med" w="med" type="none"/>
            </a:ln>
          </p:spPr>
        </p:cxnSp>
        <p:cxnSp>
          <p:nvCxnSpPr>
            <p:cNvPr id="325" name="Google Shape;325;p52"/>
            <p:cNvCxnSpPr/>
            <p:nvPr/>
          </p:nvCxnSpPr>
          <p:spPr>
            <a:xfrm flipH="1" rot="10800000">
              <a:off x="5922963" y="1177850"/>
              <a:ext cx="152700" cy="200100"/>
            </a:xfrm>
            <a:prstGeom prst="straightConnector1">
              <a:avLst/>
            </a:prstGeom>
            <a:noFill/>
            <a:ln cap="flat" cmpd="sng" w="38100">
              <a:solidFill>
                <a:schemeClr val="dk1"/>
              </a:solidFill>
              <a:prstDash val="solid"/>
              <a:round/>
              <a:headEnd len="med" w="med" type="none"/>
              <a:tailEnd len="med" w="med" type="none"/>
            </a:ln>
          </p:spPr>
        </p:cxnSp>
        <p:cxnSp>
          <p:nvCxnSpPr>
            <p:cNvPr id="326" name="Google Shape;326;p52"/>
            <p:cNvCxnSpPr/>
            <p:nvPr/>
          </p:nvCxnSpPr>
          <p:spPr>
            <a:xfrm>
              <a:off x="5889625" y="901700"/>
              <a:ext cx="381000" cy="0"/>
            </a:xfrm>
            <a:prstGeom prst="straightConnector1">
              <a:avLst/>
            </a:prstGeom>
            <a:noFill/>
            <a:ln cap="flat" cmpd="sng" w="38100">
              <a:solidFill>
                <a:schemeClr val="dk1"/>
              </a:solidFill>
              <a:prstDash val="solid"/>
              <a:round/>
              <a:headEnd len="med" w="med" type="none"/>
              <a:tailEnd len="med" w="med" type="none"/>
            </a:ln>
          </p:spPr>
        </p:cxnSp>
        <p:cxnSp>
          <p:nvCxnSpPr>
            <p:cNvPr id="327" name="Google Shape;327;p52"/>
            <p:cNvCxnSpPr/>
            <p:nvPr/>
          </p:nvCxnSpPr>
          <p:spPr>
            <a:xfrm rot="10800000">
              <a:off x="6075363" y="1177850"/>
              <a:ext cx="152700" cy="200100"/>
            </a:xfrm>
            <a:prstGeom prst="straightConnector1">
              <a:avLst/>
            </a:prstGeom>
            <a:noFill/>
            <a:ln cap="flat" cmpd="sng" w="38100">
              <a:solidFill>
                <a:schemeClr val="dk1"/>
              </a:solidFill>
              <a:prstDash val="solid"/>
              <a:round/>
              <a:headEnd len="med" w="med" type="none"/>
              <a:tailEnd len="med" w="med" type="none"/>
            </a:ln>
          </p:spPr>
        </p:cxnSp>
        <p:sp>
          <p:nvSpPr>
            <p:cNvPr id="328" name="Google Shape;328;p52"/>
            <p:cNvSpPr/>
            <p:nvPr/>
          </p:nvSpPr>
          <p:spPr>
            <a:xfrm>
              <a:off x="5963400" y="477850"/>
              <a:ext cx="233400" cy="257100"/>
            </a:xfrm>
            <a:prstGeom prst="ellipse">
              <a:avLst/>
            </a:prstGeom>
            <a:solidFill>
              <a:schemeClr val="l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9" name="Google Shape;329;p52"/>
          <p:cNvCxnSpPr/>
          <p:nvPr/>
        </p:nvCxnSpPr>
        <p:spPr>
          <a:xfrm flipH="1">
            <a:off x="7737483" y="903422"/>
            <a:ext cx="12600" cy="632100"/>
          </a:xfrm>
          <a:prstGeom prst="straightConnector1">
            <a:avLst/>
          </a:prstGeom>
          <a:noFill/>
          <a:ln cap="flat" cmpd="sng" w="38100">
            <a:solidFill>
              <a:schemeClr val="dk1"/>
            </a:solidFill>
            <a:prstDash val="solid"/>
            <a:round/>
            <a:headEnd len="med" w="med" type="none"/>
            <a:tailEnd len="med" w="med" type="none"/>
          </a:ln>
        </p:spPr>
      </p:cxnSp>
      <p:cxnSp>
        <p:nvCxnSpPr>
          <p:cNvPr id="330" name="Google Shape;330;p52"/>
          <p:cNvCxnSpPr/>
          <p:nvPr/>
        </p:nvCxnSpPr>
        <p:spPr>
          <a:xfrm flipH="1" rot="10800000">
            <a:off x="7536943" y="1535487"/>
            <a:ext cx="201000" cy="270900"/>
          </a:xfrm>
          <a:prstGeom prst="straightConnector1">
            <a:avLst/>
          </a:prstGeom>
          <a:noFill/>
          <a:ln cap="flat" cmpd="sng" w="38100">
            <a:solidFill>
              <a:schemeClr val="dk1"/>
            </a:solidFill>
            <a:prstDash val="solid"/>
            <a:round/>
            <a:headEnd len="med" w="med" type="none"/>
            <a:tailEnd len="med" w="med" type="none"/>
          </a:ln>
        </p:spPr>
      </p:cxnSp>
      <p:cxnSp>
        <p:nvCxnSpPr>
          <p:cNvPr id="331" name="Google Shape;331;p52"/>
          <p:cNvCxnSpPr/>
          <p:nvPr/>
        </p:nvCxnSpPr>
        <p:spPr>
          <a:xfrm>
            <a:off x="7493064" y="1161412"/>
            <a:ext cx="501600" cy="0"/>
          </a:xfrm>
          <a:prstGeom prst="straightConnector1">
            <a:avLst/>
          </a:prstGeom>
          <a:noFill/>
          <a:ln cap="flat" cmpd="sng" w="38100">
            <a:solidFill>
              <a:schemeClr val="dk1"/>
            </a:solidFill>
            <a:prstDash val="solid"/>
            <a:round/>
            <a:headEnd len="med" w="med" type="none"/>
            <a:tailEnd len="med" w="med" type="none"/>
          </a:ln>
        </p:spPr>
      </p:cxnSp>
      <p:cxnSp>
        <p:nvCxnSpPr>
          <p:cNvPr id="332" name="Google Shape;332;p52"/>
          <p:cNvCxnSpPr/>
          <p:nvPr/>
        </p:nvCxnSpPr>
        <p:spPr>
          <a:xfrm rot="10800000">
            <a:off x="7737512" y="1535487"/>
            <a:ext cx="201000" cy="270900"/>
          </a:xfrm>
          <a:prstGeom prst="straightConnector1">
            <a:avLst/>
          </a:prstGeom>
          <a:noFill/>
          <a:ln cap="flat" cmpd="sng" w="38100">
            <a:solidFill>
              <a:schemeClr val="dk1"/>
            </a:solidFill>
            <a:prstDash val="solid"/>
            <a:round/>
            <a:headEnd len="med" w="med" type="none"/>
            <a:tailEnd len="med" w="med" type="none"/>
          </a:ln>
        </p:spPr>
      </p:cxnSp>
      <p:sp>
        <p:nvSpPr>
          <p:cNvPr id="333" name="Google Shape;333;p52"/>
          <p:cNvSpPr/>
          <p:nvPr/>
        </p:nvSpPr>
        <p:spPr>
          <a:xfrm>
            <a:off x="7590166" y="587401"/>
            <a:ext cx="307200" cy="348000"/>
          </a:xfrm>
          <a:prstGeom prst="ellipse">
            <a:avLst/>
          </a:prstGeom>
          <a:solidFill>
            <a:schemeClr val="l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52"/>
          <p:cNvGrpSpPr/>
          <p:nvPr/>
        </p:nvGrpSpPr>
        <p:grpSpPr>
          <a:xfrm>
            <a:off x="5022800" y="584228"/>
            <a:ext cx="501434" cy="1219005"/>
            <a:chOff x="5889625" y="477850"/>
            <a:chExt cx="381000" cy="900100"/>
          </a:xfrm>
        </p:grpSpPr>
        <p:cxnSp>
          <p:nvCxnSpPr>
            <p:cNvPr id="335" name="Google Shape;335;p52"/>
            <p:cNvCxnSpPr/>
            <p:nvPr/>
          </p:nvCxnSpPr>
          <p:spPr>
            <a:xfrm flipH="1">
              <a:off x="6075300" y="711200"/>
              <a:ext cx="9600" cy="466800"/>
            </a:xfrm>
            <a:prstGeom prst="straightConnector1">
              <a:avLst/>
            </a:prstGeom>
            <a:noFill/>
            <a:ln cap="flat" cmpd="sng" w="38100">
              <a:solidFill>
                <a:schemeClr val="dk1"/>
              </a:solidFill>
              <a:prstDash val="solid"/>
              <a:round/>
              <a:headEnd len="med" w="med" type="none"/>
              <a:tailEnd len="med" w="med" type="none"/>
            </a:ln>
          </p:spPr>
        </p:cxnSp>
        <p:cxnSp>
          <p:nvCxnSpPr>
            <p:cNvPr id="336" name="Google Shape;336;p52"/>
            <p:cNvCxnSpPr/>
            <p:nvPr/>
          </p:nvCxnSpPr>
          <p:spPr>
            <a:xfrm flipH="1" rot="10800000">
              <a:off x="5922963" y="1177850"/>
              <a:ext cx="152700" cy="200100"/>
            </a:xfrm>
            <a:prstGeom prst="straightConnector1">
              <a:avLst/>
            </a:prstGeom>
            <a:noFill/>
            <a:ln cap="flat" cmpd="sng" w="38100">
              <a:solidFill>
                <a:schemeClr val="dk1"/>
              </a:solidFill>
              <a:prstDash val="solid"/>
              <a:round/>
              <a:headEnd len="med" w="med" type="none"/>
              <a:tailEnd len="med" w="med" type="none"/>
            </a:ln>
          </p:spPr>
        </p:cxnSp>
        <p:cxnSp>
          <p:nvCxnSpPr>
            <p:cNvPr id="337" name="Google Shape;337;p52"/>
            <p:cNvCxnSpPr/>
            <p:nvPr/>
          </p:nvCxnSpPr>
          <p:spPr>
            <a:xfrm>
              <a:off x="5889625" y="901700"/>
              <a:ext cx="381000" cy="0"/>
            </a:xfrm>
            <a:prstGeom prst="straightConnector1">
              <a:avLst/>
            </a:prstGeom>
            <a:noFill/>
            <a:ln cap="flat" cmpd="sng" w="38100">
              <a:solidFill>
                <a:schemeClr val="dk1"/>
              </a:solidFill>
              <a:prstDash val="solid"/>
              <a:round/>
              <a:headEnd len="med" w="med" type="none"/>
              <a:tailEnd len="med" w="med" type="none"/>
            </a:ln>
          </p:spPr>
        </p:cxnSp>
        <p:cxnSp>
          <p:nvCxnSpPr>
            <p:cNvPr id="338" name="Google Shape;338;p52"/>
            <p:cNvCxnSpPr/>
            <p:nvPr/>
          </p:nvCxnSpPr>
          <p:spPr>
            <a:xfrm rot="10800000">
              <a:off x="6075363" y="1177850"/>
              <a:ext cx="152700" cy="200100"/>
            </a:xfrm>
            <a:prstGeom prst="straightConnector1">
              <a:avLst/>
            </a:prstGeom>
            <a:noFill/>
            <a:ln cap="flat" cmpd="sng" w="38100">
              <a:solidFill>
                <a:schemeClr val="dk1"/>
              </a:solidFill>
              <a:prstDash val="solid"/>
              <a:round/>
              <a:headEnd len="med" w="med" type="none"/>
              <a:tailEnd len="med" w="med" type="none"/>
            </a:ln>
          </p:spPr>
        </p:cxnSp>
        <p:sp>
          <p:nvSpPr>
            <p:cNvPr id="339" name="Google Shape;339;p52"/>
            <p:cNvSpPr/>
            <p:nvPr/>
          </p:nvSpPr>
          <p:spPr>
            <a:xfrm>
              <a:off x="5963400" y="477850"/>
              <a:ext cx="233400" cy="257100"/>
            </a:xfrm>
            <a:prstGeom prst="ellipse">
              <a:avLst/>
            </a:prstGeom>
            <a:solidFill>
              <a:schemeClr val="l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40" name="Google Shape;340;p52"/>
          <p:cNvCxnSpPr/>
          <p:nvPr/>
        </p:nvCxnSpPr>
        <p:spPr>
          <a:xfrm flipH="1">
            <a:off x="6132784" y="903422"/>
            <a:ext cx="12600" cy="632100"/>
          </a:xfrm>
          <a:prstGeom prst="straightConnector1">
            <a:avLst/>
          </a:prstGeom>
          <a:noFill/>
          <a:ln cap="flat" cmpd="sng" w="38100">
            <a:solidFill>
              <a:schemeClr val="dk1"/>
            </a:solidFill>
            <a:prstDash val="solid"/>
            <a:round/>
            <a:headEnd len="med" w="med" type="none"/>
            <a:tailEnd len="med" w="med" type="none"/>
          </a:ln>
        </p:spPr>
      </p:cxnSp>
      <p:cxnSp>
        <p:nvCxnSpPr>
          <p:cNvPr id="341" name="Google Shape;341;p52"/>
          <p:cNvCxnSpPr/>
          <p:nvPr/>
        </p:nvCxnSpPr>
        <p:spPr>
          <a:xfrm flipH="1" rot="10800000">
            <a:off x="5932243" y="1535487"/>
            <a:ext cx="201000" cy="270900"/>
          </a:xfrm>
          <a:prstGeom prst="straightConnector1">
            <a:avLst/>
          </a:prstGeom>
          <a:noFill/>
          <a:ln cap="flat" cmpd="sng" w="38100">
            <a:solidFill>
              <a:schemeClr val="dk1"/>
            </a:solidFill>
            <a:prstDash val="solid"/>
            <a:round/>
            <a:headEnd len="med" w="med" type="none"/>
            <a:tailEnd len="med" w="med" type="none"/>
          </a:ln>
        </p:spPr>
      </p:cxnSp>
      <p:cxnSp>
        <p:nvCxnSpPr>
          <p:cNvPr id="342" name="Google Shape;342;p52"/>
          <p:cNvCxnSpPr/>
          <p:nvPr/>
        </p:nvCxnSpPr>
        <p:spPr>
          <a:xfrm>
            <a:off x="5888365" y="1161412"/>
            <a:ext cx="501600" cy="0"/>
          </a:xfrm>
          <a:prstGeom prst="straightConnector1">
            <a:avLst/>
          </a:prstGeom>
          <a:noFill/>
          <a:ln cap="flat" cmpd="sng" w="38100">
            <a:solidFill>
              <a:schemeClr val="dk1"/>
            </a:solidFill>
            <a:prstDash val="solid"/>
            <a:round/>
            <a:headEnd len="med" w="med" type="none"/>
            <a:tailEnd len="med" w="med" type="none"/>
          </a:ln>
        </p:spPr>
      </p:cxnSp>
      <p:cxnSp>
        <p:nvCxnSpPr>
          <p:cNvPr id="343" name="Google Shape;343;p52"/>
          <p:cNvCxnSpPr/>
          <p:nvPr/>
        </p:nvCxnSpPr>
        <p:spPr>
          <a:xfrm rot="10800000">
            <a:off x="6132813" y="1535487"/>
            <a:ext cx="201000" cy="270900"/>
          </a:xfrm>
          <a:prstGeom prst="straightConnector1">
            <a:avLst/>
          </a:prstGeom>
          <a:noFill/>
          <a:ln cap="flat" cmpd="sng" w="38100">
            <a:solidFill>
              <a:schemeClr val="dk1"/>
            </a:solidFill>
            <a:prstDash val="solid"/>
            <a:round/>
            <a:headEnd len="med" w="med" type="none"/>
            <a:tailEnd len="med" w="med" type="none"/>
          </a:ln>
        </p:spPr>
      </p:cxnSp>
      <p:sp>
        <p:nvSpPr>
          <p:cNvPr id="344" name="Google Shape;344;p52"/>
          <p:cNvSpPr/>
          <p:nvPr/>
        </p:nvSpPr>
        <p:spPr>
          <a:xfrm>
            <a:off x="5985467" y="587401"/>
            <a:ext cx="307200" cy="348000"/>
          </a:xfrm>
          <a:prstGeom prst="ellipse">
            <a:avLst/>
          </a:prstGeom>
          <a:solidFill>
            <a:schemeClr val="l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2"/>
          <p:cNvSpPr/>
          <p:nvPr/>
        </p:nvSpPr>
        <p:spPr>
          <a:xfrm>
            <a:off x="5960393" y="1983798"/>
            <a:ext cx="357300" cy="364200"/>
          </a:xfrm>
          <a:prstGeom prst="pentagon">
            <a:avLst>
              <a:gd fmla="val 105146" name="hf"/>
              <a:gd fmla="val 110557" name="vf"/>
            </a:avLst>
          </a:prstGeom>
          <a:solidFill>
            <a:srgbClr val="00C3B1"/>
          </a:solidFill>
          <a:ln cap="flat" cmpd="sng" w="3810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2"/>
          <p:cNvSpPr txBox="1"/>
          <p:nvPr>
            <p:ph type="title"/>
          </p:nvPr>
        </p:nvSpPr>
        <p:spPr>
          <a:xfrm>
            <a:off x="4978250" y="4094526"/>
            <a:ext cx="3083100" cy="69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rPr>
              <a:t>ATÍPICOS</a:t>
            </a:r>
            <a:endParaRPr b="1">
              <a:solidFill>
                <a:schemeClr val="lt2"/>
              </a:solidFill>
            </a:endParaRPr>
          </a:p>
        </p:txBody>
      </p:sp>
      <p:sp>
        <p:nvSpPr>
          <p:cNvPr id="347" name="Google Shape;347;p52"/>
          <p:cNvSpPr txBox="1"/>
          <p:nvPr/>
        </p:nvSpPr>
        <p:spPr>
          <a:xfrm>
            <a:off x="1139675" y="1641475"/>
            <a:ext cx="3000000" cy="3501900"/>
          </a:xfrm>
          <a:prstGeom prst="rect">
            <a:avLst/>
          </a:prstGeom>
          <a:solidFill>
            <a:srgbClr val="EEEEEE">
              <a:alpha val="76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Poppins"/>
                <a:ea typeface="Poppins"/>
                <a:cs typeface="Poppins"/>
                <a:sym typeface="Poppins"/>
              </a:rPr>
              <a:t>Es </a:t>
            </a:r>
            <a:r>
              <a:rPr lang="en" sz="1600">
                <a:solidFill>
                  <a:schemeClr val="dk1"/>
                </a:solidFill>
                <a:latin typeface="Poppins"/>
                <a:ea typeface="Poppins"/>
                <a:cs typeface="Poppins"/>
                <a:sym typeface="Poppins"/>
              </a:rPr>
              <a:t>una observación que es numéricamente distante del resto de los datos. </a:t>
            </a:r>
            <a:endParaRPr sz="1600">
              <a:solidFill>
                <a:schemeClr val="dk1"/>
              </a:solidFill>
              <a:latin typeface="Poppins"/>
              <a:ea typeface="Poppins"/>
              <a:cs typeface="Poppins"/>
              <a:sym typeface="Poppins"/>
            </a:endParaRPr>
          </a:p>
          <a:p>
            <a:pPr indent="0" lvl="0" marL="0" rtl="0" algn="ctr">
              <a:spcBef>
                <a:spcPts val="0"/>
              </a:spcBef>
              <a:spcAft>
                <a:spcPts val="0"/>
              </a:spcAft>
              <a:buNone/>
            </a:pPr>
            <a:r>
              <a:t/>
            </a:r>
            <a:endParaRPr sz="1600">
              <a:solidFill>
                <a:schemeClr val="dk1"/>
              </a:solidFill>
              <a:latin typeface="Poppins"/>
              <a:ea typeface="Poppins"/>
              <a:cs typeface="Poppins"/>
              <a:sym typeface="Poppins"/>
            </a:endParaRPr>
          </a:p>
          <a:p>
            <a:pPr indent="0" lvl="0" marL="0" rtl="0" algn="ctr">
              <a:spcBef>
                <a:spcPts val="0"/>
              </a:spcBef>
              <a:spcAft>
                <a:spcPts val="0"/>
              </a:spcAft>
              <a:buNone/>
            </a:pPr>
            <a:r>
              <a:rPr lang="en" sz="1600">
                <a:solidFill>
                  <a:schemeClr val="dk1"/>
                </a:solidFill>
                <a:latin typeface="Poppins"/>
                <a:ea typeface="Poppins"/>
                <a:cs typeface="Poppins"/>
                <a:sym typeface="Poppins"/>
              </a:rPr>
              <a:t>Las estadísticas derivadas de los conjuntos de datos que incluyen valores </a:t>
            </a:r>
            <a:r>
              <a:rPr lang="en" sz="1600">
                <a:solidFill>
                  <a:schemeClr val="dk1"/>
                </a:solidFill>
                <a:latin typeface="Poppins"/>
                <a:ea typeface="Poppins"/>
                <a:cs typeface="Poppins"/>
                <a:sym typeface="Poppins"/>
              </a:rPr>
              <a:t>atípicos</a:t>
            </a:r>
            <a:r>
              <a:rPr lang="en" sz="1600">
                <a:solidFill>
                  <a:schemeClr val="dk1"/>
                </a:solidFill>
                <a:latin typeface="Poppins"/>
                <a:ea typeface="Poppins"/>
                <a:cs typeface="Poppins"/>
                <a:sym typeface="Poppins"/>
              </a:rPr>
              <a:t> pueden ser engañosas por eso se tienen que identificar </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3"/>
          <p:cNvSpPr txBox="1"/>
          <p:nvPr>
            <p:ph type="title"/>
          </p:nvPr>
        </p:nvSpPr>
        <p:spPr>
          <a:xfrm>
            <a:off x="715100" y="866826"/>
            <a:ext cx="3268500" cy="53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HISTOGRAMA</a:t>
            </a:r>
            <a:endParaRPr sz="2800"/>
          </a:p>
        </p:txBody>
      </p:sp>
      <p:sp>
        <p:nvSpPr>
          <p:cNvPr id="353" name="Google Shape;353;p53"/>
          <p:cNvSpPr txBox="1"/>
          <p:nvPr>
            <p:ph idx="1" type="subTitle"/>
          </p:nvPr>
        </p:nvSpPr>
        <p:spPr>
          <a:xfrm>
            <a:off x="715100" y="1708350"/>
            <a:ext cx="3268500" cy="191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representa las frecuencias en las que aparecen las mediciones agrupadas en ciertos intervalos y cuenta cuántas observaciones caen en cada intervalo. Además, la altura está determinada por el ratio entre la frecuencia y el ancho del intervalo.</a:t>
            </a:r>
            <a:endParaRPr/>
          </a:p>
        </p:txBody>
      </p:sp>
      <p:pic>
        <p:nvPicPr>
          <p:cNvPr id="354" name="Google Shape;354;p53"/>
          <p:cNvPicPr preferRelativeResize="0"/>
          <p:nvPr/>
        </p:nvPicPr>
        <p:blipFill rotWithShape="1">
          <a:blip r:embed="rId3">
            <a:alphaModFix/>
          </a:blip>
          <a:srcRect b="20887" l="19452" r="17776" t="23442"/>
          <a:stretch/>
        </p:blipFill>
        <p:spPr>
          <a:xfrm>
            <a:off x="4959700" y="1114875"/>
            <a:ext cx="4036149" cy="35796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4"/>
          <p:cNvSpPr txBox="1"/>
          <p:nvPr>
            <p:ph idx="1" type="subTitle"/>
          </p:nvPr>
        </p:nvSpPr>
        <p:spPr>
          <a:xfrm>
            <a:off x="715100" y="2112650"/>
            <a:ext cx="3268500" cy="252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Este tipo de gráfico es usado para mostrar la relación entre dos variables numéricas continuas, usando puntos. Cada punto representa la intersección entre los valores de ambas variables</a:t>
            </a:r>
            <a:endParaRPr/>
          </a:p>
        </p:txBody>
      </p:sp>
      <p:sp>
        <p:nvSpPr>
          <p:cNvPr id="360" name="Google Shape;360;p54"/>
          <p:cNvSpPr txBox="1"/>
          <p:nvPr>
            <p:ph type="title"/>
          </p:nvPr>
        </p:nvSpPr>
        <p:spPr>
          <a:xfrm>
            <a:off x="715100" y="782255"/>
            <a:ext cx="3268500" cy="139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Gráficas de dispersión </a:t>
            </a:r>
            <a:endParaRPr/>
          </a:p>
        </p:txBody>
      </p:sp>
      <p:pic>
        <p:nvPicPr>
          <p:cNvPr id="361" name="Google Shape;361;p54"/>
          <p:cNvPicPr preferRelativeResize="0"/>
          <p:nvPr/>
        </p:nvPicPr>
        <p:blipFill>
          <a:blip r:embed="rId3">
            <a:alphaModFix/>
          </a:blip>
          <a:stretch>
            <a:fillRect/>
          </a:stretch>
        </p:blipFill>
        <p:spPr>
          <a:xfrm>
            <a:off x="4703950" y="445300"/>
            <a:ext cx="4252900" cy="4252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5"/>
          <p:cNvSpPr txBox="1"/>
          <p:nvPr>
            <p:ph type="title"/>
          </p:nvPr>
        </p:nvSpPr>
        <p:spPr>
          <a:xfrm>
            <a:off x="720000" y="22609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Conocimiento de datos</a:t>
            </a:r>
            <a:endParaRPr/>
          </a:p>
        </p:txBody>
      </p:sp>
      <p:sp>
        <p:nvSpPr>
          <p:cNvPr id="367" name="Google Shape;367;p55"/>
          <p:cNvSpPr txBox="1"/>
          <p:nvPr/>
        </p:nvSpPr>
        <p:spPr>
          <a:xfrm>
            <a:off x="738838" y="1629000"/>
            <a:ext cx="1201800" cy="50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Raleway Medium"/>
                <a:ea typeface="Raleway Medium"/>
                <a:cs typeface="Raleway Medium"/>
                <a:sym typeface="Raleway Medium"/>
              </a:rPr>
              <a:t>p</a:t>
            </a:r>
            <a:r>
              <a:rPr lang="en" sz="1600">
                <a:solidFill>
                  <a:schemeClr val="lt1"/>
                </a:solidFill>
                <a:latin typeface="Raleway Medium"/>
                <a:ea typeface="Raleway Medium"/>
                <a:cs typeface="Raleway Medium"/>
                <a:sym typeface="Raleway Medium"/>
              </a:rPr>
              <a:t>rice</a:t>
            </a:r>
            <a:endParaRPr sz="1600">
              <a:solidFill>
                <a:schemeClr val="lt1"/>
              </a:solidFill>
              <a:latin typeface="Raleway Medium"/>
              <a:ea typeface="Raleway Medium"/>
              <a:cs typeface="Raleway Medium"/>
              <a:sym typeface="Raleway Medium"/>
            </a:endParaRPr>
          </a:p>
          <a:p>
            <a:pPr indent="0" lvl="0" marL="0" rtl="0" algn="ctr">
              <a:spcBef>
                <a:spcPts val="0"/>
              </a:spcBef>
              <a:spcAft>
                <a:spcPts val="0"/>
              </a:spcAft>
              <a:buNone/>
            </a:pPr>
            <a:r>
              <a:rPr lang="en" sz="1600">
                <a:solidFill>
                  <a:schemeClr val="lt1"/>
                </a:solidFill>
                <a:latin typeface="Raleway Medium"/>
                <a:ea typeface="Raleway Medium"/>
                <a:cs typeface="Raleway Medium"/>
                <a:sym typeface="Raleway Medium"/>
              </a:rPr>
              <a:t>(numeric)</a:t>
            </a:r>
            <a:endParaRPr sz="1600">
              <a:solidFill>
                <a:schemeClr val="lt1"/>
              </a:solidFill>
              <a:latin typeface="Raleway Medium"/>
              <a:ea typeface="Raleway Medium"/>
              <a:cs typeface="Raleway Medium"/>
              <a:sym typeface="Raleway Medium"/>
            </a:endParaRPr>
          </a:p>
        </p:txBody>
      </p:sp>
      <p:cxnSp>
        <p:nvCxnSpPr>
          <p:cNvPr id="368" name="Google Shape;368;p55"/>
          <p:cNvCxnSpPr/>
          <p:nvPr/>
        </p:nvCxnSpPr>
        <p:spPr>
          <a:xfrm>
            <a:off x="1992513" y="953824"/>
            <a:ext cx="0" cy="1872000"/>
          </a:xfrm>
          <a:prstGeom prst="straightConnector1">
            <a:avLst/>
          </a:prstGeom>
          <a:noFill/>
          <a:ln cap="flat" cmpd="sng" w="9525">
            <a:solidFill>
              <a:schemeClr val="lt2"/>
            </a:solidFill>
            <a:prstDash val="solid"/>
            <a:round/>
            <a:headEnd len="med" w="med" type="none"/>
            <a:tailEnd len="med" w="med" type="none"/>
          </a:ln>
        </p:spPr>
      </p:cxnSp>
      <p:sp>
        <p:nvSpPr>
          <p:cNvPr id="369" name="Google Shape;369;p55"/>
          <p:cNvSpPr txBox="1"/>
          <p:nvPr/>
        </p:nvSpPr>
        <p:spPr>
          <a:xfrm>
            <a:off x="51900" y="3769350"/>
            <a:ext cx="1897500" cy="50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Medium"/>
                <a:ea typeface="Raleway Medium"/>
                <a:cs typeface="Raleway Medium"/>
                <a:sym typeface="Raleway Medium"/>
              </a:rPr>
              <a:t>Number_of_reviews</a:t>
            </a:r>
            <a:endParaRPr>
              <a:solidFill>
                <a:schemeClr val="lt1"/>
              </a:solidFill>
              <a:latin typeface="Raleway Medium"/>
              <a:ea typeface="Raleway Medium"/>
              <a:cs typeface="Raleway Medium"/>
              <a:sym typeface="Raleway Medium"/>
            </a:endParaRPr>
          </a:p>
          <a:p>
            <a:pPr indent="0" lvl="0" marL="0" rtl="0" algn="ctr">
              <a:spcBef>
                <a:spcPts val="0"/>
              </a:spcBef>
              <a:spcAft>
                <a:spcPts val="0"/>
              </a:spcAft>
              <a:buNone/>
            </a:pPr>
            <a:r>
              <a:rPr lang="en">
                <a:solidFill>
                  <a:schemeClr val="lt1"/>
                </a:solidFill>
                <a:latin typeface="Raleway Medium"/>
                <a:ea typeface="Raleway Medium"/>
                <a:cs typeface="Raleway Medium"/>
                <a:sym typeface="Raleway Medium"/>
              </a:rPr>
              <a:t>(numeric)</a:t>
            </a:r>
            <a:endParaRPr>
              <a:solidFill>
                <a:schemeClr val="lt1"/>
              </a:solidFill>
              <a:latin typeface="Raleway Medium"/>
              <a:ea typeface="Raleway Medium"/>
              <a:cs typeface="Raleway Medium"/>
              <a:sym typeface="Raleway Medium"/>
            </a:endParaRPr>
          </a:p>
        </p:txBody>
      </p:sp>
      <p:cxnSp>
        <p:nvCxnSpPr>
          <p:cNvPr id="370" name="Google Shape;370;p55"/>
          <p:cNvCxnSpPr/>
          <p:nvPr/>
        </p:nvCxnSpPr>
        <p:spPr>
          <a:xfrm>
            <a:off x="1999211" y="3094097"/>
            <a:ext cx="19200" cy="1889100"/>
          </a:xfrm>
          <a:prstGeom prst="straightConnector1">
            <a:avLst/>
          </a:prstGeom>
          <a:noFill/>
          <a:ln cap="flat" cmpd="sng" w="9525">
            <a:solidFill>
              <a:schemeClr val="lt2"/>
            </a:solidFill>
            <a:prstDash val="solid"/>
            <a:round/>
            <a:headEnd len="med" w="med" type="none"/>
            <a:tailEnd len="med" w="med" type="none"/>
          </a:ln>
        </p:spPr>
      </p:cxnSp>
      <p:graphicFrame>
        <p:nvGraphicFramePr>
          <p:cNvPr id="371" name="Google Shape;371;p55"/>
          <p:cNvGraphicFramePr/>
          <p:nvPr/>
        </p:nvGraphicFramePr>
        <p:xfrm>
          <a:off x="2120588" y="1088142"/>
          <a:ext cx="3000000" cy="3000000"/>
        </p:xfrm>
        <a:graphic>
          <a:graphicData uri="http://schemas.openxmlformats.org/drawingml/2006/table">
            <a:tbl>
              <a:tblPr>
                <a:noFill/>
                <a:tableStyleId>{C055DB3D-2B60-4F54-B153-8FF4297C8E0B}</a:tableStyleId>
              </a:tblPr>
              <a:tblGrid>
                <a:gridCol w="1241950"/>
                <a:gridCol w="872050"/>
              </a:tblGrid>
              <a:tr h="211675">
                <a:tc>
                  <a:txBody>
                    <a:bodyPr/>
                    <a:lstStyle/>
                    <a:p>
                      <a:pPr indent="0" lvl="0" marL="0" rtl="0" algn="l">
                        <a:spcBef>
                          <a:spcPts val="0"/>
                        </a:spcBef>
                        <a:spcAft>
                          <a:spcPts val="0"/>
                        </a:spcAft>
                        <a:buNone/>
                      </a:pPr>
                      <a:r>
                        <a:rPr lang="en" sz="900">
                          <a:solidFill>
                            <a:schemeClr val="lt2"/>
                          </a:solidFill>
                        </a:rPr>
                        <a:t>máximo</a:t>
                      </a:r>
                      <a:endParaRPr sz="900">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2"/>
                          </a:solidFill>
                        </a:rPr>
                        <a:t>10000</a:t>
                      </a:r>
                      <a:endParaRPr sz="1100">
                        <a:solidFill>
                          <a:schemeClr val="lt2"/>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1675">
                <a:tc>
                  <a:txBody>
                    <a:bodyPr/>
                    <a:lstStyle/>
                    <a:p>
                      <a:pPr indent="0" lvl="0" marL="0" rtl="0" algn="l">
                        <a:spcBef>
                          <a:spcPts val="0"/>
                        </a:spcBef>
                        <a:spcAft>
                          <a:spcPts val="0"/>
                        </a:spcAft>
                        <a:buNone/>
                      </a:pPr>
                      <a:r>
                        <a:rPr lang="en" sz="900">
                          <a:solidFill>
                            <a:schemeClr val="lt2"/>
                          </a:solidFill>
                        </a:rPr>
                        <a:t>mínimo</a:t>
                      </a:r>
                      <a:endParaRPr sz="900">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2"/>
                          </a:solidFill>
                        </a:rPr>
                        <a:t>0</a:t>
                      </a:r>
                      <a:endParaRPr sz="1100">
                        <a:solidFill>
                          <a:schemeClr val="lt2"/>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1675">
                <a:tc>
                  <a:txBody>
                    <a:bodyPr/>
                    <a:lstStyle/>
                    <a:p>
                      <a:pPr indent="0" lvl="0" marL="0" rtl="0" algn="l">
                        <a:spcBef>
                          <a:spcPts val="0"/>
                        </a:spcBef>
                        <a:spcAft>
                          <a:spcPts val="0"/>
                        </a:spcAft>
                        <a:buNone/>
                      </a:pPr>
                      <a:r>
                        <a:rPr lang="en" sz="900">
                          <a:solidFill>
                            <a:schemeClr val="lt2"/>
                          </a:solidFill>
                        </a:rPr>
                        <a:t>media</a:t>
                      </a:r>
                      <a:endParaRPr sz="900">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2"/>
                          </a:solidFill>
                        </a:rPr>
                        <a:t>151.23</a:t>
                      </a:r>
                      <a:endParaRPr sz="1100">
                        <a:solidFill>
                          <a:schemeClr val="lt2"/>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1675">
                <a:tc>
                  <a:txBody>
                    <a:bodyPr/>
                    <a:lstStyle/>
                    <a:p>
                      <a:pPr indent="0" lvl="0" marL="0" rtl="0" algn="l">
                        <a:spcBef>
                          <a:spcPts val="0"/>
                        </a:spcBef>
                        <a:spcAft>
                          <a:spcPts val="0"/>
                        </a:spcAft>
                        <a:buNone/>
                      </a:pPr>
                      <a:r>
                        <a:rPr lang="en" sz="900">
                          <a:solidFill>
                            <a:schemeClr val="lt2"/>
                          </a:solidFill>
                        </a:rPr>
                        <a:t>valores perdidos</a:t>
                      </a:r>
                      <a:endParaRPr sz="900">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2"/>
                          </a:solidFill>
                        </a:rPr>
                        <a:t>0%</a:t>
                      </a:r>
                      <a:endParaRPr sz="900">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11675">
                <a:tc>
                  <a:txBody>
                    <a:bodyPr/>
                    <a:lstStyle/>
                    <a:p>
                      <a:pPr indent="0" lvl="0" marL="0" rtl="0" algn="l">
                        <a:spcBef>
                          <a:spcPts val="0"/>
                        </a:spcBef>
                        <a:spcAft>
                          <a:spcPts val="0"/>
                        </a:spcAft>
                        <a:buNone/>
                      </a:pPr>
                      <a:r>
                        <a:rPr lang="en" sz="900">
                          <a:solidFill>
                            <a:schemeClr val="lt2"/>
                          </a:solidFill>
                        </a:rPr>
                        <a:t>desviación estándar</a:t>
                      </a:r>
                      <a:endParaRPr sz="900">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2"/>
                          </a:solidFill>
                        </a:rPr>
                        <a:t>0.7526</a:t>
                      </a:r>
                      <a:endParaRPr sz="900">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372" name="Google Shape;372;p55"/>
          <p:cNvGraphicFramePr/>
          <p:nvPr/>
        </p:nvGraphicFramePr>
        <p:xfrm>
          <a:off x="2129175" y="3221743"/>
          <a:ext cx="3000000" cy="3000000"/>
        </p:xfrm>
        <a:graphic>
          <a:graphicData uri="http://schemas.openxmlformats.org/drawingml/2006/table">
            <a:tbl>
              <a:tblPr>
                <a:noFill/>
                <a:tableStyleId>{C055DB3D-2B60-4F54-B153-8FF4297C8E0B}</a:tableStyleId>
              </a:tblPr>
              <a:tblGrid>
                <a:gridCol w="1241950"/>
                <a:gridCol w="872050"/>
              </a:tblGrid>
              <a:tr h="211675">
                <a:tc>
                  <a:txBody>
                    <a:bodyPr/>
                    <a:lstStyle/>
                    <a:p>
                      <a:pPr indent="0" lvl="0" marL="0" rtl="0" algn="l">
                        <a:spcBef>
                          <a:spcPts val="0"/>
                        </a:spcBef>
                        <a:spcAft>
                          <a:spcPts val="0"/>
                        </a:spcAft>
                        <a:buNone/>
                      </a:pPr>
                      <a:r>
                        <a:rPr lang="en" sz="900">
                          <a:solidFill>
                            <a:schemeClr val="lt2"/>
                          </a:solidFill>
                        </a:rPr>
                        <a:t>máximo</a:t>
                      </a:r>
                      <a:endParaRPr sz="900">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2"/>
                          </a:solidFill>
                        </a:rPr>
                        <a:t>557</a:t>
                      </a:r>
                      <a:endParaRPr sz="1100">
                        <a:solidFill>
                          <a:schemeClr val="lt2"/>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1675">
                <a:tc>
                  <a:txBody>
                    <a:bodyPr/>
                    <a:lstStyle/>
                    <a:p>
                      <a:pPr indent="0" lvl="0" marL="0" rtl="0" algn="l">
                        <a:spcBef>
                          <a:spcPts val="0"/>
                        </a:spcBef>
                        <a:spcAft>
                          <a:spcPts val="0"/>
                        </a:spcAft>
                        <a:buNone/>
                      </a:pPr>
                      <a:r>
                        <a:rPr lang="en" sz="900">
                          <a:solidFill>
                            <a:schemeClr val="lt2"/>
                          </a:solidFill>
                        </a:rPr>
                        <a:t>mínimo</a:t>
                      </a:r>
                      <a:endParaRPr sz="900">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2"/>
                          </a:solidFill>
                        </a:rPr>
                        <a:t>0</a:t>
                      </a:r>
                      <a:endParaRPr sz="1100">
                        <a:solidFill>
                          <a:schemeClr val="lt2"/>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1675">
                <a:tc>
                  <a:txBody>
                    <a:bodyPr/>
                    <a:lstStyle/>
                    <a:p>
                      <a:pPr indent="0" lvl="0" marL="0" rtl="0" algn="l">
                        <a:spcBef>
                          <a:spcPts val="0"/>
                        </a:spcBef>
                        <a:spcAft>
                          <a:spcPts val="0"/>
                        </a:spcAft>
                        <a:buNone/>
                      </a:pPr>
                      <a:r>
                        <a:rPr lang="en" sz="900">
                          <a:solidFill>
                            <a:schemeClr val="lt2"/>
                          </a:solidFill>
                        </a:rPr>
                        <a:t>media</a:t>
                      </a:r>
                      <a:endParaRPr sz="900">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2"/>
                          </a:solidFill>
                        </a:rPr>
                        <a:t>21.48</a:t>
                      </a:r>
                      <a:endParaRPr sz="1100">
                        <a:solidFill>
                          <a:schemeClr val="lt2"/>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1675">
                <a:tc>
                  <a:txBody>
                    <a:bodyPr/>
                    <a:lstStyle/>
                    <a:p>
                      <a:pPr indent="0" lvl="0" marL="0" rtl="0" algn="l">
                        <a:spcBef>
                          <a:spcPts val="0"/>
                        </a:spcBef>
                        <a:spcAft>
                          <a:spcPts val="0"/>
                        </a:spcAft>
                        <a:buNone/>
                      </a:pPr>
                      <a:r>
                        <a:rPr lang="en" sz="900">
                          <a:solidFill>
                            <a:schemeClr val="lt2"/>
                          </a:solidFill>
                        </a:rPr>
                        <a:t>valores perdidos</a:t>
                      </a:r>
                      <a:endParaRPr sz="900">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2"/>
                          </a:solidFill>
                        </a:rPr>
                        <a:t>0%</a:t>
                      </a:r>
                      <a:endParaRPr sz="900">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1675">
                <a:tc>
                  <a:txBody>
                    <a:bodyPr/>
                    <a:lstStyle/>
                    <a:p>
                      <a:pPr indent="0" lvl="0" marL="0" rtl="0" algn="l">
                        <a:spcBef>
                          <a:spcPts val="0"/>
                        </a:spcBef>
                        <a:spcAft>
                          <a:spcPts val="0"/>
                        </a:spcAft>
                        <a:buNone/>
                      </a:pPr>
                      <a:r>
                        <a:rPr lang="en" sz="900">
                          <a:solidFill>
                            <a:schemeClr val="lt2"/>
                          </a:solidFill>
                        </a:rPr>
                        <a:t>desviación estándar</a:t>
                      </a:r>
                      <a:endParaRPr sz="900">
                        <a:solidFill>
                          <a:schemeClr val="l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2"/>
                          </a:solidFill>
                        </a:rPr>
                        <a:t>40.16</a:t>
                      </a:r>
                      <a:endParaRPr sz="1100">
                        <a:solidFill>
                          <a:schemeClr val="lt2"/>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id="373" name="Google Shape;373;p55"/>
          <p:cNvPicPr preferRelativeResize="0"/>
          <p:nvPr/>
        </p:nvPicPr>
        <p:blipFill>
          <a:blip r:embed="rId3">
            <a:alphaModFix/>
          </a:blip>
          <a:stretch>
            <a:fillRect/>
          </a:stretch>
        </p:blipFill>
        <p:spPr>
          <a:xfrm>
            <a:off x="4353950" y="1320426"/>
            <a:ext cx="2423900" cy="3173325"/>
          </a:xfrm>
          <a:prstGeom prst="rect">
            <a:avLst/>
          </a:prstGeom>
          <a:noFill/>
          <a:ln>
            <a:noFill/>
          </a:ln>
        </p:spPr>
      </p:pic>
      <p:sp>
        <p:nvSpPr>
          <p:cNvPr id="374" name="Google Shape;374;p55"/>
          <p:cNvSpPr txBox="1"/>
          <p:nvPr/>
        </p:nvSpPr>
        <p:spPr>
          <a:xfrm>
            <a:off x="7003975" y="1845088"/>
            <a:ext cx="20265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2"/>
                </a:solidFill>
                <a:latin typeface="Raleway Light"/>
                <a:ea typeface="Raleway Light"/>
                <a:cs typeface="Raleway Light"/>
                <a:sym typeface="Raleway Light"/>
              </a:rPr>
              <a:t>El número de reseñas influye directamente en la predicción del precio, pues mientras más reseñas haya, más clientes habrá y por lo tanto podemos tener un estimado de  la ganancia obtenida.</a:t>
            </a:r>
            <a:endParaRPr>
              <a:solidFill>
                <a:schemeClr val="lt2"/>
              </a:solidFill>
              <a:latin typeface="Raleway Light"/>
              <a:ea typeface="Raleway Light"/>
              <a:cs typeface="Raleway Light"/>
              <a:sym typeface="Raleway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6"/>
          <p:cNvSpPr txBox="1"/>
          <p:nvPr>
            <p:ph type="title"/>
          </p:nvPr>
        </p:nvSpPr>
        <p:spPr>
          <a:xfrm>
            <a:off x="2056050" y="2150850"/>
            <a:ext cx="5031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PREPROCESAMIENTO</a:t>
            </a:r>
            <a:endParaRPr/>
          </a:p>
          <a:p>
            <a:pPr indent="0" lvl="0" marL="0" rtl="0" algn="ctr">
              <a:spcBef>
                <a:spcPts val="0"/>
              </a:spcBef>
              <a:spcAft>
                <a:spcPts val="0"/>
              </a:spcAft>
              <a:buNone/>
            </a:pPr>
            <a:r>
              <a:rPr lang="en"/>
              <a:t>DE DATOS</a:t>
            </a:r>
            <a:endParaRPr/>
          </a:p>
        </p:txBody>
      </p:sp>
      <p:sp>
        <p:nvSpPr>
          <p:cNvPr id="380" name="Google Shape;380;p56"/>
          <p:cNvSpPr txBox="1"/>
          <p:nvPr>
            <p:ph idx="2" type="title"/>
          </p:nvPr>
        </p:nvSpPr>
        <p:spPr>
          <a:xfrm>
            <a:off x="4036650" y="884427"/>
            <a:ext cx="1070700" cy="8418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9"/>
          <p:cNvSpPr txBox="1"/>
          <p:nvPr>
            <p:ph type="title"/>
          </p:nvPr>
        </p:nvSpPr>
        <p:spPr>
          <a:xfrm>
            <a:off x="260400" y="1590375"/>
            <a:ext cx="4001100" cy="527700"/>
          </a:xfrm>
          <a:prstGeom prst="rect">
            <a:avLst/>
          </a:prstGeom>
        </p:spPr>
        <p:txBody>
          <a:bodyPr anchorCtr="0" anchor="t" bIns="91425" lIns="91425" spcFirstLastPara="1" rIns="0" wrap="square" tIns="91425">
            <a:noAutofit/>
          </a:bodyPr>
          <a:lstStyle/>
          <a:p>
            <a:pPr indent="0" lvl="0" marL="0" rtl="0" algn="r">
              <a:spcBef>
                <a:spcPts val="0"/>
              </a:spcBef>
              <a:spcAft>
                <a:spcPts val="0"/>
              </a:spcAft>
              <a:buNone/>
            </a:pPr>
            <a:r>
              <a:rPr lang="en"/>
              <a:t>Descripción</a:t>
            </a:r>
            <a:r>
              <a:rPr lang="en"/>
              <a:t> del problema</a:t>
            </a:r>
            <a:endParaRPr/>
          </a:p>
        </p:txBody>
      </p:sp>
      <p:sp>
        <p:nvSpPr>
          <p:cNvPr id="188" name="Google Shape;188;p39"/>
          <p:cNvSpPr txBox="1"/>
          <p:nvPr>
            <p:ph idx="2" type="title"/>
          </p:nvPr>
        </p:nvSpPr>
        <p:spPr>
          <a:xfrm>
            <a:off x="3208224" y="844800"/>
            <a:ext cx="1062900" cy="593400"/>
          </a:xfrm>
          <a:prstGeom prst="rect">
            <a:avLst/>
          </a:prstGeom>
        </p:spPr>
        <p:txBody>
          <a:bodyPr anchorCtr="0" anchor="ctr" bIns="91425" lIns="91425" spcFirstLastPara="1" rIns="0" wrap="square" tIns="91425">
            <a:noAutofit/>
          </a:bodyPr>
          <a:lstStyle/>
          <a:p>
            <a:pPr indent="0" lvl="0" marL="0" rtl="0" algn="r">
              <a:spcBef>
                <a:spcPts val="0"/>
              </a:spcBef>
              <a:spcAft>
                <a:spcPts val="0"/>
              </a:spcAft>
              <a:buNone/>
            </a:pPr>
            <a:r>
              <a:rPr lang="en"/>
              <a:t>01</a:t>
            </a:r>
            <a:endParaRPr/>
          </a:p>
        </p:txBody>
      </p:sp>
      <p:sp>
        <p:nvSpPr>
          <p:cNvPr id="189" name="Google Shape;189;p39"/>
          <p:cNvSpPr txBox="1"/>
          <p:nvPr>
            <p:ph idx="3" type="title"/>
          </p:nvPr>
        </p:nvSpPr>
        <p:spPr>
          <a:xfrm>
            <a:off x="4813775" y="1590375"/>
            <a:ext cx="4254000" cy="5277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Conocimiento de los datos</a:t>
            </a:r>
            <a:endParaRPr/>
          </a:p>
        </p:txBody>
      </p:sp>
      <p:sp>
        <p:nvSpPr>
          <p:cNvPr id="190" name="Google Shape;190;p39"/>
          <p:cNvSpPr txBox="1"/>
          <p:nvPr>
            <p:ph idx="4" type="title"/>
          </p:nvPr>
        </p:nvSpPr>
        <p:spPr>
          <a:xfrm>
            <a:off x="4847101" y="844800"/>
            <a:ext cx="1060800" cy="5934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0</a:t>
            </a:r>
            <a:r>
              <a:rPr lang="en"/>
              <a:t>2</a:t>
            </a:r>
            <a:endParaRPr/>
          </a:p>
        </p:txBody>
      </p:sp>
      <p:sp>
        <p:nvSpPr>
          <p:cNvPr id="191" name="Google Shape;191;p39"/>
          <p:cNvSpPr txBox="1"/>
          <p:nvPr>
            <p:ph idx="6" type="title"/>
          </p:nvPr>
        </p:nvSpPr>
        <p:spPr>
          <a:xfrm>
            <a:off x="43825" y="3604078"/>
            <a:ext cx="4217700" cy="527700"/>
          </a:xfrm>
          <a:prstGeom prst="rect">
            <a:avLst/>
          </a:prstGeom>
        </p:spPr>
        <p:txBody>
          <a:bodyPr anchorCtr="0" anchor="t" bIns="91425" lIns="91425" spcFirstLastPara="1" rIns="0" wrap="square" tIns="91425">
            <a:noAutofit/>
          </a:bodyPr>
          <a:lstStyle/>
          <a:p>
            <a:pPr indent="0" lvl="0" marL="0" rtl="0" algn="r">
              <a:spcBef>
                <a:spcPts val="0"/>
              </a:spcBef>
              <a:spcAft>
                <a:spcPts val="0"/>
              </a:spcAft>
              <a:buNone/>
            </a:pPr>
            <a:r>
              <a:rPr lang="en"/>
              <a:t>Preprocesamiento</a:t>
            </a:r>
            <a:r>
              <a:rPr lang="en"/>
              <a:t> de datos</a:t>
            </a:r>
            <a:endParaRPr/>
          </a:p>
        </p:txBody>
      </p:sp>
      <p:sp>
        <p:nvSpPr>
          <p:cNvPr id="192" name="Google Shape;192;p39"/>
          <p:cNvSpPr txBox="1"/>
          <p:nvPr>
            <p:ph idx="7" type="title"/>
          </p:nvPr>
        </p:nvSpPr>
        <p:spPr>
          <a:xfrm>
            <a:off x="3208224" y="2858503"/>
            <a:ext cx="1062900" cy="593400"/>
          </a:xfrm>
          <a:prstGeom prst="rect">
            <a:avLst/>
          </a:prstGeom>
        </p:spPr>
        <p:txBody>
          <a:bodyPr anchorCtr="0" anchor="ctr" bIns="91425" lIns="91425" spcFirstLastPara="1" rIns="0" wrap="square" tIns="91425">
            <a:noAutofit/>
          </a:bodyPr>
          <a:lstStyle/>
          <a:p>
            <a:pPr indent="0" lvl="0" marL="0" rtl="0" algn="r">
              <a:spcBef>
                <a:spcPts val="0"/>
              </a:spcBef>
              <a:spcAft>
                <a:spcPts val="0"/>
              </a:spcAft>
              <a:buNone/>
            </a:pPr>
            <a:r>
              <a:rPr lang="en"/>
              <a:t>03</a:t>
            </a:r>
            <a:endParaRPr/>
          </a:p>
        </p:txBody>
      </p:sp>
      <p:sp>
        <p:nvSpPr>
          <p:cNvPr id="193" name="Google Shape;193;p39"/>
          <p:cNvSpPr txBox="1"/>
          <p:nvPr>
            <p:ph idx="9" type="title"/>
          </p:nvPr>
        </p:nvSpPr>
        <p:spPr>
          <a:xfrm>
            <a:off x="4813763" y="3604078"/>
            <a:ext cx="2944500" cy="5277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Minado de datos</a:t>
            </a:r>
            <a:endParaRPr/>
          </a:p>
        </p:txBody>
      </p:sp>
      <p:sp>
        <p:nvSpPr>
          <p:cNvPr id="194" name="Google Shape;194;p39"/>
          <p:cNvSpPr txBox="1"/>
          <p:nvPr>
            <p:ph idx="13" type="title"/>
          </p:nvPr>
        </p:nvSpPr>
        <p:spPr>
          <a:xfrm>
            <a:off x="4847101" y="2858503"/>
            <a:ext cx="1060800" cy="5934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04</a:t>
            </a:r>
            <a:endParaRPr/>
          </a:p>
        </p:txBody>
      </p:sp>
      <p:sp>
        <p:nvSpPr>
          <p:cNvPr id="195" name="Google Shape;195;p39"/>
          <p:cNvSpPr txBox="1"/>
          <p:nvPr>
            <p:ph type="title"/>
          </p:nvPr>
        </p:nvSpPr>
        <p:spPr>
          <a:xfrm>
            <a:off x="586225" y="3107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    </a:t>
            </a:r>
            <a:r>
              <a:rPr lang="en"/>
              <a:t> TEMAS A </a:t>
            </a:r>
            <a:r>
              <a:rPr lang="en">
                <a:solidFill>
                  <a:schemeClr val="dk1"/>
                </a:solidFill>
              </a:rPr>
              <a:t>ABORDAR </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7"/>
          <p:cNvSpPr txBox="1"/>
          <p:nvPr>
            <p:ph idx="1" type="body"/>
          </p:nvPr>
        </p:nvSpPr>
        <p:spPr>
          <a:xfrm>
            <a:off x="1328303" y="2073675"/>
            <a:ext cx="2655000" cy="2895600"/>
          </a:xfrm>
          <a:prstGeom prst="rect">
            <a:avLst/>
          </a:prstGeom>
          <a:solidFill>
            <a:srgbClr val="F2F2F2">
              <a:alpha val="7327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2300">
                <a:latin typeface="Raleway Medium"/>
                <a:ea typeface="Raleway Medium"/>
                <a:cs typeface="Raleway Medium"/>
                <a:sym typeface="Raleway Medium"/>
              </a:rPr>
              <a:t>En este paso se preparan los datos de acuerdo con las tareas de minería que se van a realizar</a:t>
            </a:r>
            <a:endParaRPr sz="2300">
              <a:latin typeface="Raleway Medium"/>
              <a:ea typeface="Raleway Medium"/>
              <a:cs typeface="Raleway Medium"/>
              <a:sym typeface="Raleway Medium"/>
            </a:endParaRPr>
          </a:p>
        </p:txBody>
      </p:sp>
      <p:sp>
        <p:nvSpPr>
          <p:cNvPr id="386" name="Google Shape;386;p57"/>
          <p:cNvSpPr txBox="1"/>
          <p:nvPr/>
        </p:nvSpPr>
        <p:spPr>
          <a:xfrm>
            <a:off x="5252250" y="337775"/>
            <a:ext cx="2421600" cy="2801400"/>
          </a:xfrm>
          <a:prstGeom prst="rect">
            <a:avLst/>
          </a:prstGeom>
          <a:solidFill>
            <a:srgbClr val="FFFFFF">
              <a:alpha val="22780"/>
            </a:srgbClr>
          </a:solid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Poppins"/>
              <a:buChar char="●"/>
            </a:pPr>
            <a:r>
              <a:rPr lang="en" sz="1700">
                <a:latin typeface="Poppins"/>
                <a:ea typeface="Poppins"/>
                <a:cs typeface="Poppins"/>
                <a:sym typeface="Poppins"/>
              </a:rPr>
              <a:t>SELECCIÓN</a:t>
            </a:r>
            <a:r>
              <a:rPr lang="en" sz="1700">
                <a:latin typeface="Poppins"/>
                <a:ea typeface="Poppins"/>
                <a:cs typeface="Poppins"/>
                <a:sym typeface="Poppins"/>
              </a:rPr>
              <a:t> DE ATRIBUTOS</a:t>
            </a:r>
            <a:endParaRPr sz="1700">
              <a:latin typeface="Poppins"/>
              <a:ea typeface="Poppins"/>
              <a:cs typeface="Poppins"/>
              <a:sym typeface="Poppins"/>
            </a:endParaRPr>
          </a:p>
          <a:p>
            <a:pPr indent="-336550" lvl="0" marL="457200" rtl="0" algn="l">
              <a:spcBef>
                <a:spcPts val="0"/>
              </a:spcBef>
              <a:spcAft>
                <a:spcPts val="0"/>
              </a:spcAft>
              <a:buSzPts val="1700"/>
              <a:buFont typeface="Poppins"/>
              <a:buChar char="●"/>
            </a:pPr>
            <a:r>
              <a:rPr lang="en" sz="1700">
                <a:latin typeface="Poppins"/>
                <a:ea typeface="Poppins"/>
                <a:cs typeface="Poppins"/>
                <a:sym typeface="Poppins"/>
              </a:rPr>
              <a:t>MANEJO DE VALORES PERDIDOS</a:t>
            </a:r>
            <a:endParaRPr sz="1700">
              <a:latin typeface="Poppins"/>
              <a:ea typeface="Poppins"/>
              <a:cs typeface="Poppins"/>
              <a:sym typeface="Poppins"/>
            </a:endParaRPr>
          </a:p>
          <a:p>
            <a:pPr indent="-336550" lvl="0" marL="457200" rtl="0" algn="l">
              <a:spcBef>
                <a:spcPts val="0"/>
              </a:spcBef>
              <a:spcAft>
                <a:spcPts val="0"/>
              </a:spcAft>
              <a:buSzPts val="1700"/>
              <a:buFont typeface="Poppins"/>
              <a:buChar char="●"/>
            </a:pPr>
            <a:r>
              <a:rPr lang="en" sz="1700">
                <a:latin typeface="Poppins"/>
                <a:ea typeface="Poppins"/>
                <a:cs typeface="Poppins"/>
                <a:sym typeface="Poppins"/>
              </a:rPr>
              <a:t>ELIMINACIÓN</a:t>
            </a:r>
            <a:r>
              <a:rPr lang="en" sz="1700">
                <a:latin typeface="Poppins"/>
                <a:ea typeface="Poppins"/>
                <a:cs typeface="Poppins"/>
                <a:sym typeface="Poppins"/>
              </a:rPr>
              <a:t> DE </a:t>
            </a:r>
            <a:r>
              <a:rPr lang="en" sz="1700">
                <a:latin typeface="Poppins"/>
                <a:ea typeface="Poppins"/>
                <a:cs typeface="Poppins"/>
                <a:sym typeface="Poppins"/>
              </a:rPr>
              <a:t>VALORES</a:t>
            </a:r>
            <a:r>
              <a:rPr lang="en" sz="1700">
                <a:latin typeface="Poppins"/>
                <a:ea typeface="Poppins"/>
                <a:cs typeface="Poppins"/>
                <a:sym typeface="Poppins"/>
              </a:rPr>
              <a:t> ATÍPICOS</a:t>
            </a:r>
            <a:endParaRPr sz="1700">
              <a:latin typeface="Poppins"/>
              <a:ea typeface="Poppins"/>
              <a:cs typeface="Poppins"/>
              <a:sym typeface="Poppins"/>
            </a:endParaRPr>
          </a:p>
          <a:p>
            <a:pPr indent="-336550" lvl="0" marL="457200" rtl="0" algn="l">
              <a:spcBef>
                <a:spcPts val="0"/>
              </a:spcBef>
              <a:spcAft>
                <a:spcPts val="0"/>
              </a:spcAft>
              <a:buSzPts val="1700"/>
              <a:buFont typeface="Poppins"/>
              <a:buChar char="●"/>
            </a:pPr>
            <a:r>
              <a:rPr lang="en" sz="1700">
                <a:latin typeface="Poppins"/>
                <a:ea typeface="Poppins"/>
                <a:cs typeface="Poppins"/>
                <a:sym typeface="Poppins"/>
              </a:rPr>
              <a:t>DISCRETIZACIÓN</a:t>
            </a:r>
            <a:endParaRPr sz="1700">
              <a:latin typeface="Poppins"/>
              <a:ea typeface="Poppins"/>
              <a:cs typeface="Poppins"/>
              <a:sym typeface="Poppins"/>
            </a:endParaRPr>
          </a:p>
          <a:p>
            <a:pPr indent="-336550" lvl="0" marL="457200" rtl="0" algn="l">
              <a:spcBef>
                <a:spcPts val="0"/>
              </a:spcBef>
              <a:spcAft>
                <a:spcPts val="0"/>
              </a:spcAft>
              <a:buSzPts val="1700"/>
              <a:buFont typeface="Poppins"/>
              <a:buChar char="●"/>
            </a:pPr>
            <a:r>
              <a:rPr lang="en" sz="1700">
                <a:latin typeface="Poppins"/>
                <a:ea typeface="Poppins"/>
                <a:cs typeface="Poppins"/>
                <a:sym typeface="Poppins"/>
              </a:rPr>
              <a:t>NORMALIZACION</a:t>
            </a:r>
            <a:endParaRPr sz="1700">
              <a:latin typeface="Poppins"/>
              <a:ea typeface="Poppins"/>
              <a:cs typeface="Poppins"/>
              <a:sym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8"/>
          <p:cNvSpPr txBox="1"/>
          <p:nvPr>
            <p:ph idx="4294967295" type="title"/>
          </p:nvPr>
        </p:nvSpPr>
        <p:spPr>
          <a:xfrm>
            <a:off x="717550" y="643225"/>
            <a:ext cx="2395800" cy="8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Selección</a:t>
            </a:r>
            <a:r>
              <a:rPr lang="en" sz="2400"/>
              <a:t> de atributos</a:t>
            </a:r>
            <a:endParaRPr sz="2400"/>
          </a:p>
        </p:txBody>
      </p:sp>
      <p:sp>
        <p:nvSpPr>
          <p:cNvPr id="392" name="Google Shape;392;p58"/>
          <p:cNvSpPr txBox="1"/>
          <p:nvPr>
            <p:ph idx="4294967295" type="subTitle"/>
          </p:nvPr>
        </p:nvSpPr>
        <p:spPr>
          <a:xfrm>
            <a:off x="717550" y="1971957"/>
            <a:ext cx="2395800" cy="76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Se seleccionan los atributos que se minarán</a:t>
            </a:r>
            <a:endParaRPr/>
          </a:p>
        </p:txBody>
      </p:sp>
      <p:sp>
        <p:nvSpPr>
          <p:cNvPr id="393" name="Google Shape;393;p58"/>
          <p:cNvSpPr txBox="1"/>
          <p:nvPr>
            <p:ph idx="4294967295" type="title"/>
          </p:nvPr>
        </p:nvSpPr>
        <p:spPr>
          <a:xfrm>
            <a:off x="3142325" y="643250"/>
            <a:ext cx="2659800" cy="8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Manejo de valores </a:t>
            </a:r>
            <a:r>
              <a:rPr lang="en" sz="2400"/>
              <a:t>perdidos</a:t>
            </a:r>
            <a:endParaRPr/>
          </a:p>
        </p:txBody>
      </p:sp>
      <p:sp>
        <p:nvSpPr>
          <p:cNvPr id="394" name="Google Shape;394;p58"/>
          <p:cNvSpPr txBox="1"/>
          <p:nvPr>
            <p:ph idx="4294967295" type="subTitle"/>
          </p:nvPr>
        </p:nvSpPr>
        <p:spPr>
          <a:xfrm>
            <a:off x="3370925" y="1971961"/>
            <a:ext cx="2399700" cy="76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Se </a:t>
            </a:r>
            <a:r>
              <a:rPr lang="en"/>
              <a:t>reemplazan</a:t>
            </a:r>
            <a:r>
              <a:rPr lang="en"/>
              <a:t> valores perdidos por su respectiva media</a:t>
            </a:r>
            <a:endParaRPr/>
          </a:p>
        </p:txBody>
      </p:sp>
      <p:sp>
        <p:nvSpPr>
          <p:cNvPr id="395" name="Google Shape;395;p58"/>
          <p:cNvSpPr txBox="1"/>
          <p:nvPr>
            <p:ph idx="4294967295" type="title"/>
          </p:nvPr>
        </p:nvSpPr>
        <p:spPr>
          <a:xfrm>
            <a:off x="6030650" y="643225"/>
            <a:ext cx="2395800" cy="8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Eliminación</a:t>
            </a:r>
            <a:r>
              <a:rPr lang="en" sz="2400"/>
              <a:t> de valores atípicos</a:t>
            </a:r>
            <a:endParaRPr sz="2400"/>
          </a:p>
        </p:txBody>
      </p:sp>
      <p:sp>
        <p:nvSpPr>
          <p:cNvPr id="396" name="Google Shape;396;p58"/>
          <p:cNvSpPr txBox="1"/>
          <p:nvPr>
            <p:ph idx="4294967295" type="subTitle"/>
          </p:nvPr>
        </p:nvSpPr>
        <p:spPr>
          <a:xfrm>
            <a:off x="6028200" y="1971957"/>
            <a:ext cx="2395800" cy="76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Eliminamos los valores </a:t>
            </a:r>
            <a:r>
              <a:rPr lang="en"/>
              <a:t>atípicos</a:t>
            </a:r>
            <a:r>
              <a:rPr lang="en"/>
              <a:t> de cada atributo</a:t>
            </a:r>
            <a:endParaRPr/>
          </a:p>
        </p:txBody>
      </p:sp>
      <p:pic>
        <p:nvPicPr>
          <p:cNvPr id="397" name="Google Shape;397;p58"/>
          <p:cNvPicPr preferRelativeResize="0"/>
          <p:nvPr/>
        </p:nvPicPr>
        <p:blipFill>
          <a:blip r:embed="rId3">
            <a:alphaModFix/>
          </a:blip>
          <a:stretch>
            <a:fillRect/>
          </a:stretch>
        </p:blipFill>
        <p:spPr>
          <a:xfrm>
            <a:off x="3757850" y="3317200"/>
            <a:ext cx="1562694" cy="614650"/>
          </a:xfrm>
          <a:prstGeom prst="rect">
            <a:avLst/>
          </a:prstGeom>
          <a:noFill/>
          <a:ln>
            <a:noFill/>
          </a:ln>
        </p:spPr>
      </p:pic>
      <p:pic>
        <p:nvPicPr>
          <p:cNvPr id="398" name="Google Shape;398;p58"/>
          <p:cNvPicPr preferRelativeResize="0"/>
          <p:nvPr/>
        </p:nvPicPr>
        <p:blipFill>
          <a:blip r:embed="rId4">
            <a:alphaModFix/>
          </a:blip>
          <a:stretch>
            <a:fillRect/>
          </a:stretch>
        </p:blipFill>
        <p:spPr>
          <a:xfrm>
            <a:off x="6517964" y="3315373"/>
            <a:ext cx="1416272" cy="596325"/>
          </a:xfrm>
          <a:prstGeom prst="rect">
            <a:avLst/>
          </a:prstGeom>
          <a:noFill/>
          <a:ln>
            <a:noFill/>
          </a:ln>
        </p:spPr>
      </p:pic>
      <p:sp>
        <p:nvSpPr>
          <p:cNvPr id="399" name="Google Shape;399;p58"/>
          <p:cNvSpPr/>
          <p:nvPr/>
        </p:nvSpPr>
        <p:spPr>
          <a:xfrm>
            <a:off x="6600401" y="3437620"/>
            <a:ext cx="343500" cy="373800"/>
          </a:xfrm>
          <a:prstGeom prst="mathMultiply">
            <a:avLst>
              <a:gd fmla="val 23520" name="adj1"/>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58"/>
          <p:cNvPicPr preferRelativeResize="0"/>
          <p:nvPr/>
        </p:nvPicPr>
        <p:blipFill>
          <a:blip r:embed="rId5">
            <a:alphaModFix/>
          </a:blip>
          <a:stretch>
            <a:fillRect/>
          </a:stretch>
        </p:blipFill>
        <p:spPr>
          <a:xfrm>
            <a:off x="1124563" y="3335513"/>
            <a:ext cx="1581763" cy="596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9"/>
          <p:cNvSpPr txBox="1"/>
          <p:nvPr>
            <p:ph idx="4294967295" type="title"/>
          </p:nvPr>
        </p:nvSpPr>
        <p:spPr>
          <a:xfrm>
            <a:off x="1022350" y="1110074"/>
            <a:ext cx="2395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Discretización</a:t>
            </a:r>
            <a:endParaRPr sz="2400"/>
          </a:p>
        </p:txBody>
      </p:sp>
      <p:sp>
        <p:nvSpPr>
          <p:cNvPr id="406" name="Google Shape;406;p59"/>
          <p:cNvSpPr txBox="1"/>
          <p:nvPr>
            <p:ph idx="4294967295" type="subTitle"/>
          </p:nvPr>
        </p:nvSpPr>
        <p:spPr>
          <a:xfrm>
            <a:off x="961888" y="1745425"/>
            <a:ext cx="2516700" cy="1941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Si transformamos un valor continuo en discreto (muy alto,…, muy bajo), los datos anómalos caen en la categoría muy alto o muy bajo y se tratan sin problemas</a:t>
            </a:r>
            <a:endParaRPr/>
          </a:p>
        </p:txBody>
      </p:sp>
      <p:sp>
        <p:nvSpPr>
          <p:cNvPr id="407" name="Google Shape;407;p59"/>
          <p:cNvSpPr txBox="1"/>
          <p:nvPr>
            <p:ph idx="4294967295" type="title"/>
          </p:nvPr>
        </p:nvSpPr>
        <p:spPr>
          <a:xfrm>
            <a:off x="5725850" y="1110074"/>
            <a:ext cx="239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Normalizacion</a:t>
            </a:r>
            <a:endParaRPr sz="2400"/>
          </a:p>
        </p:txBody>
      </p:sp>
      <p:sp>
        <p:nvSpPr>
          <p:cNvPr id="408" name="Google Shape;408;p59"/>
          <p:cNvSpPr txBox="1"/>
          <p:nvPr>
            <p:ph idx="4294967295" type="subTitle"/>
          </p:nvPr>
        </p:nvSpPr>
        <p:spPr>
          <a:xfrm>
            <a:off x="5725850" y="1745423"/>
            <a:ext cx="2395800" cy="97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pasar los valores de un atributo a un rango mejor</a:t>
            </a:r>
            <a:endParaRPr/>
          </a:p>
        </p:txBody>
      </p:sp>
      <p:pic>
        <p:nvPicPr>
          <p:cNvPr id="409" name="Google Shape;409;p59"/>
          <p:cNvPicPr preferRelativeResize="0"/>
          <p:nvPr/>
        </p:nvPicPr>
        <p:blipFill>
          <a:blip r:embed="rId3">
            <a:alphaModFix/>
          </a:blip>
          <a:stretch>
            <a:fillRect/>
          </a:stretch>
        </p:blipFill>
        <p:spPr>
          <a:xfrm>
            <a:off x="6156975" y="3748882"/>
            <a:ext cx="1533525" cy="666750"/>
          </a:xfrm>
          <a:prstGeom prst="rect">
            <a:avLst/>
          </a:prstGeom>
          <a:noFill/>
          <a:ln>
            <a:noFill/>
          </a:ln>
        </p:spPr>
      </p:pic>
      <p:pic>
        <p:nvPicPr>
          <p:cNvPr id="410" name="Google Shape;410;p59"/>
          <p:cNvPicPr preferRelativeResize="0"/>
          <p:nvPr/>
        </p:nvPicPr>
        <p:blipFill>
          <a:blip r:embed="rId4">
            <a:alphaModFix/>
          </a:blip>
          <a:stretch>
            <a:fillRect/>
          </a:stretch>
        </p:blipFill>
        <p:spPr>
          <a:xfrm>
            <a:off x="1443000" y="3842925"/>
            <a:ext cx="1554486" cy="572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0"/>
          <p:cNvSpPr/>
          <p:nvPr/>
        </p:nvSpPr>
        <p:spPr>
          <a:xfrm>
            <a:off x="0" y="0"/>
            <a:ext cx="9144000" cy="5143500"/>
          </a:xfrm>
          <a:prstGeom prst="rect">
            <a:avLst/>
          </a:prstGeom>
          <a:solidFill>
            <a:srgbClr val="FFFFFF">
              <a:alpha val="474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16" name="Google Shape;416;p60"/>
          <p:cNvGraphicFramePr/>
          <p:nvPr/>
        </p:nvGraphicFramePr>
        <p:xfrm>
          <a:off x="0" y="1299925"/>
          <a:ext cx="3000000" cy="3000000"/>
        </p:xfrm>
        <a:graphic>
          <a:graphicData uri="http://schemas.openxmlformats.org/drawingml/2006/table">
            <a:tbl>
              <a:tblPr>
                <a:noFill/>
                <a:tableStyleId>{C055DB3D-2B60-4F54-B153-8FF4297C8E0B}</a:tableStyleId>
              </a:tblPr>
              <a:tblGrid>
                <a:gridCol w="3048000"/>
                <a:gridCol w="3048000"/>
                <a:gridCol w="3048000"/>
              </a:tblGrid>
              <a:tr h="548600">
                <a:tc>
                  <a:txBody>
                    <a:bodyPr/>
                    <a:lstStyle/>
                    <a:p>
                      <a:pPr indent="0" lvl="0" marL="0" rtl="0" algn="l">
                        <a:spcBef>
                          <a:spcPts val="0"/>
                        </a:spcBef>
                        <a:spcAft>
                          <a:spcPts val="0"/>
                        </a:spcAft>
                        <a:buNone/>
                      </a:pPr>
                      <a:r>
                        <a:rPr b="1" lang="en" sz="1500">
                          <a:solidFill>
                            <a:schemeClr val="lt2"/>
                          </a:solidFill>
                          <a:latin typeface="Raleway"/>
                          <a:ea typeface="Raleway"/>
                          <a:cs typeface="Raleway"/>
                          <a:sym typeface="Raleway"/>
                        </a:rPr>
                        <a:t>ATRIBUTO  </a:t>
                      </a:r>
                      <a:endParaRPr b="1" sz="1500">
                        <a:solidFill>
                          <a:schemeClr val="lt2"/>
                        </a:solidFill>
                        <a:latin typeface="Raleway"/>
                        <a:ea typeface="Raleway"/>
                        <a:cs typeface="Raleway"/>
                        <a:sym typeface="Raleway"/>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b="1" lang="en" sz="1500">
                          <a:solidFill>
                            <a:schemeClr val="lt2"/>
                          </a:solidFill>
                          <a:latin typeface="Raleway"/>
                          <a:ea typeface="Raleway"/>
                          <a:cs typeface="Raleway"/>
                          <a:sym typeface="Raleway"/>
                        </a:rPr>
                        <a:t>MANEJO DE VALORES PERDIDOS ❓</a:t>
                      </a:r>
                      <a:endParaRPr b="1" sz="1500">
                        <a:solidFill>
                          <a:schemeClr val="lt2"/>
                        </a:solidFill>
                        <a:latin typeface="Raleway"/>
                        <a:ea typeface="Raleway"/>
                        <a:cs typeface="Raleway"/>
                        <a:sym typeface="Raleway"/>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b="1" lang="en" sz="1500">
                          <a:solidFill>
                            <a:schemeClr val="lt2"/>
                          </a:solidFill>
                          <a:latin typeface="Raleway"/>
                          <a:ea typeface="Raleway"/>
                          <a:cs typeface="Raleway"/>
                          <a:sym typeface="Raleway"/>
                        </a:rPr>
                        <a:t>❌</a:t>
                      </a:r>
                      <a:r>
                        <a:rPr b="1" lang="en" sz="1500">
                          <a:solidFill>
                            <a:schemeClr val="lt2"/>
                          </a:solidFill>
                          <a:latin typeface="Raleway"/>
                          <a:ea typeface="Raleway"/>
                          <a:cs typeface="Raleway"/>
                          <a:sym typeface="Raleway"/>
                        </a:rPr>
                        <a:t>ELIMINACIÓN</a:t>
                      </a:r>
                      <a:r>
                        <a:rPr b="1" lang="en" sz="1500">
                          <a:solidFill>
                            <a:schemeClr val="lt2"/>
                          </a:solidFill>
                          <a:latin typeface="Raleway"/>
                          <a:ea typeface="Raleway"/>
                          <a:cs typeface="Raleway"/>
                          <a:sym typeface="Raleway"/>
                        </a:rPr>
                        <a:t> DE DATOS </a:t>
                      </a:r>
                      <a:r>
                        <a:rPr b="1" lang="en" sz="1500">
                          <a:solidFill>
                            <a:schemeClr val="lt2"/>
                          </a:solidFill>
                          <a:latin typeface="Raleway"/>
                          <a:ea typeface="Raleway"/>
                          <a:cs typeface="Raleway"/>
                          <a:sym typeface="Raleway"/>
                        </a:rPr>
                        <a:t>ATÍPICOS</a:t>
                      </a:r>
                      <a:endParaRPr b="1" sz="1500">
                        <a:solidFill>
                          <a:schemeClr val="lt2"/>
                        </a:solidFill>
                        <a:latin typeface="Raleway"/>
                        <a:ea typeface="Raleway"/>
                        <a:cs typeface="Raleway"/>
                        <a:sym typeface="Raleway"/>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solidFill>
                  </a:tcPr>
                </a:tc>
              </a:tr>
              <a:tr h="381000">
                <a:tc>
                  <a:txBody>
                    <a:bodyPr/>
                    <a:lstStyle/>
                    <a:p>
                      <a:pPr indent="0" lvl="0" marL="0" rtl="0" algn="l">
                        <a:spcBef>
                          <a:spcPts val="0"/>
                        </a:spcBef>
                        <a:spcAft>
                          <a:spcPts val="0"/>
                        </a:spcAft>
                        <a:buNone/>
                      </a:pPr>
                      <a:r>
                        <a:rPr b="1" lang="en">
                          <a:solidFill>
                            <a:schemeClr val="lt2"/>
                          </a:solidFill>
                          <a:latin typeface="Raleway"/>
                          <a:ea typeface="Raleway"/>
                          <a:cs typeface="Raleway"/>
                          <a:sym typeface="Raleway"/>
                        </a:rPr>
                        <a:t>n</a:t>
                      </a:r>
                      <a:r>
                        <a:rPr b="1" lang="en">
                          <a:solidFill>
                            <a:schemeClr val="lt2"/>
                          </a:solidFill>
                          <a:latin typeface="Raleway"/>
                          <a:ea typeface="Raleway"/>
                          <a:cs typeface="Raleway"/>
                          <a:sym typeface="Raleway"/>
                        </a:rPr>
                        <a:t>umber_of_reviews 📱💬</a:t>
                      </a:r>
                      <a:endParaRPr b="1">
                        <a:solidFill>
                          <a:schemeClr val="lt2"/>
                        </a:solidFill>
                        <a:latin typeface="Raleway"/>
                        <a:ea typeface="Raleway"/>
                        <a:cs typeface="Raleway"/>
                        <a:sym typeface="Raleway"/>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solidFill>
                  </a:tcPr>
                </a:tc>
                <a:tc rowSpan="8">
                  <a:txBody>
                    <a:bodyPr/>
                    <a:lstStyle/>
                    <a:p>
                      <a:pPr indent="0" lvl="0" marL="0" rtl="0" algn="ctr">
                        <a:spcBef>
                          <a:spcPts val="0"/>
                        </a:spcBef>
                        <a:spcAft>
                          <a:spcPts val="0"/>
                        </a:spcAft>
                        <a:buNone/>
                      </a:pPr>
                      <a:r>
                        <a:rPr b="1" lang="en" sz="2200">
                          <a:solidFill>
                            <a:schemeClr val="lt2"/>
                          </a:solidFill>
                          <a:latin typeface="Raleway"/>
                          <a:ea typeface="Raleway"/>
                          <a:cs typeface="Raleway"/>
                          <a:sym typeface="Raleway"/>
                        </a:rPr>
                        <a:t>REEMPLAZADO</a:t>
                      </a:r>
                      <a:r>
                        <a:rPr b="1" lang="en" sz="2200">
                          <a:solidFill>
                            <a:schemeClr val="lt2"/>
                          </a:solidFill>
                          <a:latin typeface="Raleway"/>
                          <a:ea typeface="Raleway"/>
                          <a:cs typeface="Raleway"/>
                          <a:sym typeface="Raleway"/>
                        </a:rPr>
                        <a:t> POR LA MEDIA ✅</a:t>
                      </a:r>
                      <a:endParaRPr b="1" sz="2200">
                        <a:solidFill>
                          <a:schemeClr val="lt2"/>
                        </a:solidFill>
                        <a:latin typeface="Raleway"/>
                        <a:ea typeface="Raleway"/>
                        <a:cs typeface="Raleway"/>
                        <a:sym typeface="Raleway"/>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solidFill>
                  </a:tcPr>
                </a:tc>
                <a:tc rowSpan="8">
                  <a:txBody>
                    <a:bodyPr/>
                    <a:lstStyle/>
                    <a:p>
                      <a:pPr indent="0" lvl="0" marL="0" rtl="0" algn="ctr">
                        <a:spcBef>
                          <a:spcPts val="0"/>
                        </a:spcBef>
                        <a:spcAft>
                          <a:spcPts val="0"/>
                        </a:spcAft>
                        <a:buNone/>
                      </a:pPr>
                      <a:r>
                        <a:rPr b="1" lang="en" sz="2200">
                          <a:solidFill>
                            <a:schemeClr val="lt2"/>
                          </a:solidFill>
                          <a:latin typeface="Raleway"/>
                          <a:ea typeface="Raleway"/>
                          <a:cs typeface="Raleway"/>
                          <a:sym typeface="Raleway"/>
                        </a:rPr>
                        <a:t>REEMPLAZADO POR LA MEDIA ✅</a:t>
                      </a:r>
                      <a:endParaRPr b="1" sz="900">
                        <a:solidFill>
                          <a:schemeClr val="lt2"/>
                        </a:solidFill>
                        <a:latin typeface="Raleway"/>
                        <a:ea typeface="Raleway"/>
                        <a:cs typeface="Raleway"/>
                        <a:sym typeface="Raleway"/>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solidFill>
                  </a:tcPr>
                </a:tc>
              </a:tr>
              <a:tr h="381000">
                <a:tc>
                  <a:txBody>
                    <a:bodyPr/>
                    <a:lstStyle/>
                    <a:p>
                      <a:pPr indent="0" lvl="0" marL="0" rtl="0" algn="l">
                        <a:spcBef>
                          <a:spcPts val="0"/>
                        </a:spcBef>
                        <a:spcAft>
                          <a:spcPts val="0"/>
                        </a:spcAft>
                        <a:buNone/>
                      </a:pPr>
                      <a:r>
                        <a:rPr b="1" lang="en">
                          <a:solidFill>
                            <a:schemeClr val="lt2"/>
                          </a:solidFill>
                          <a:latin typeface="Raleway"/>
                          <a:ea typeface="Raleway"/>
                          <a:cs typeface="Raleway"/>
                          <a:sym typeface="Raleway"/>
                        </a:rPr>
                        <a:t>review_score_rating🏆</a:t>
                      </a:r>
                      <a:endParaRPr b="1">
                        <a:solidFill>
                          <a:schemeClr val="lt2"/>
                        </a:solidFill>
                        <a:latin typeface="Raleway"/>
                        <a:ea typeface="Raleway"/>
                        <a:cs typeface="Raleway"/>
                        <a:sym typeface="Raleway"/>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solidFill>
                  </a:tcPr>
                </a:tc>
                <a:tc vMerge="1"/>
                <a:tc vMerge="1"/>
              </a:tr>
              <a:tr h="381000">
                <a:tc>
                  <a:txBody>
                    <a:bodyPr/>
                    <a:lstStyle/>
                    <a:p>
                      <a:pPr indent="0" lvl="0" marL="0" rtl="0" algn="l">
                        <a:spcBef>
                          <a:spcPts val="0"/>
                        </a:spcBef>
                        <a:spcAft>
                          <a:spcPts val="0"/>
                        </a:spcAft>
                        <a:buNone/>
                      </a:pPr>
                      <a:r>
                        <a:rPr b="1" lang="en">
                          <a:solidFill>
                            <a:schemeClr val="lt2"/>
                          </a:solidFill>
                          <a:latin typeface="Raleway"/>
                          <a:ea typeface="Raleway"/>
                          <a:cs typeface="Raleway"/>
                          <a:sym typeface="Raleway"/>
                        </a:rPr>
                        <a:t>guest_included👩👨🧑👨‍🦰👦</a:t>
                      </a:r>
                      <a:endParaRPr b="1">
                        <a:solidFill>
                          <a:schemeClr val="lt2"/>
                        </a:solidFill>
                        <a:latin typeface="Raleway"/>
                        <a:ea typeface="Raleway"/>
                        <a:cs typeface="Raleway"/>
                        <a:sym typeface="Raleway"/>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solidFill>
                  </a:tcPr>
                </a:tc>
                <a:tc vMerge="1"/>
                <a:tc vMerge="1"/>
              </a:tr>
              <a:tr h="381000">
                <a:tc>
                  <a:txBody>
                    <a:bodyPr/>
                    <a:lstStyle/>
                    <a:p>
                      <a:pPr indent="0" lvl="0" marL="0" rtl="0" algn="l">
                        <a:spcBef>
                          <a:spcPts val="0"/>
                        </a:spcBef>
                        <a:spcAft>
                          <a:spcPts val="0"/>
                        </a:spcAft>
                        <a:buNone/>
                      </a:pPr>
                      <a:r>
                        <a:rPr b="1" lang="en">
                          <a:solidFill>
                            <a:schemeClr val="lt2"/>
                          </a:solidFill>
                          <a:latin typeface="Raleway"/>
                          <a:ea typeface="Raleway"/>
                          <a:cs typeface="Raleway"/>
                          <a:sym typeface="Raleway"/>
                        </a:rPr>
                        <a:t>bedrooms 😴🥱</a:t>
                      </a:r>
                      <a:endParaRPr b="1">
                        <a:solidFill>
                          <a:schemeClr val="lt2"/>
                        </a:solidFill>
                        <a:latin typeface="Raleway"/>
                        <a:ea typeface="Raleway"/>
                        <a:cs typeface="Raleway"/>
                        <a:sym typeface="Raleway"/>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solidFill>
                  </a:tcPr>
                </a:tc>
                <a:tc vMerge="1"/>
                <a:tc vMerge="1"/>
              </a:tr>
              <a:tr h="381000">
                <a:tc>
                  <a:txBody>
                    <a:bodyPr/>
                    <a:lstStyle/>
                    <a:p>
                      <a:pPr indent="0" lvl="0" marL="0" rtl="0" algn="l">
                        <a:spcBef>
                          <a:spcPts val="0"/>
                        </a:spcBef>
                        <a:spcAft>
                          <a:spcPts val="0"/>
                        </a:spcAft>
                        <a:buNone/>
                      </a:pPr>
                      <a:r>
                        <a:rPr b="1" lang="en">
                          <a:solidFill>
                            <a:schemeClr val="lt2"/>
                          </a:solidFill>
                          <a:latin typeface="Raleway"/>
                          <a:ea typeface="Raleway"/>
                          <a:cs typeface="Raleway"/>
                          <a:sym typeface="Raleway"/>
                        </a:rPr>
                        <a:t>bed_type </a:t>
                      </a:r>
                      <a:r>
                        <a:rPr b="1" lang="en">
                          <a:solidFill>
                            <a:schemeClr val="lt2"/>
                          </a:solidFill>
                          <a:latin typeface="Raleway"/>
                          <a:ea typeface="Raleway"/>
                          <a:cs typeface="Raleway"/>
                          <a:sym typeface="Raleway"/>
                        </a:rPr>
                        <a:t>🛌</a:t>
                      </a:r>
                      <a:endParaRPr b="1">
                        <a:solidFill>
                          <a:schemeClr val="lt2"/>
                        </a:solidFill>
                        <a:latin typeface="Raleway"/>
                        <a:ea typeface="Raleway"/>
                        <a:cs typeface="Raleway"/>
                        <a:sym typeface="Raleway"/>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solidFill>
                  </a:tcPr>
                </a:tc>
                <a:tc vMerge="1"/>
                <a:tc vMerge="1"/>
              </a:tr>
              <a:tr h="381000">
                <a:tc>
                  <a:txBody>
                    <a:bodyPr/>
                    <a:lstStyle/>
                    <a:p>
                      <a:pPr indent="0" lvl="0" marL="0" rtl="0" algn="l">
                        <a:spcBef>
                          <a:spcPts val="0"/>
                        </a:spcBef>
                        <a:spcAft>
                          <a:spcPts val="0"/>
                        </a:spcAft>
                        <a:buNone/>
                      </a:pPr>
                      <a:r>
                        <a:rPr b="1" lang="en">
                          <a:solidFill>
                            <a:schemeClr val="lt2"/>
                          </a:solidFill>
                          <a:latin typeface="Raleway"/>
                          <a:ea typeface="Raleway"/>
                          <a:cs typeface="Raleway"/>
                          <a:sym typeface="Raleway"/>
                        </a:rPr>
                        <a:t>r</a:t>
                      </a:r>
                      <a:r>
                        <a:rPr b="1" lang="en">
                          <a:solidFill>
                            <a:schemeClr val="lt2"/>
                          </a:solidFill>
                          <a:latin typeface="Raleway"/>
                          <a:ea typeface="Raleway"/>
                          <a:cs typeface="Raleway"/>
                          <a:sym typeface="Raleway"/>
                        </a:rPr>
                        <a:t>oom _type 🏬</a:t>
                      </a:r>
                      <a:endParaRPr b="1">
                        <a:solidFill>
                          <a:schemeClr val="lt2"/>
                        </a:solidFill>
                        <a:latin typeface="Raleway"/>
                        <a:ea typeface="Raleway"/>
                        <a:cs typeface="Raleway"/>
                        <a:sym typeface="Raleway"/>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solidFill>
                  </a:tcPr>
                </a:tc>
                <a:tc vMerge="1"/>
                <a:tc vMerge="1"/>
              </a:tr>
              <a:tr h="381000">
                <a:tc>
                  <a:txBody>
                    <a:bodyPr/>
                    <a:lstStyle/>
                    <a:p>
                      <a:pPr indent="0" lvl="0" marL="0" rtl="0" algn="l">
                        <a:spcBef>
                          <a:spcPts val="0"/>
                        </a:spcBef>
                        <a:spcAft>
                          <a:spcPts val="0"/>
                        </a:spcAft>
                        <a:buNone/>
                      </a:pPr>
                      <a:r>
                        <a:rPr b="1" lang="en">
                          <a:solidFill>
                            <a:schemeClr val="lt2"/>
                          </a:solidFill>
                          <a:latin typeface="Raleway"/>
                          <a:ea typeface="Raleway"/>
                          <a:cs typeface="Raleway"/>
                          <a:sym typeface="Raleway"/>
                        </a:rPr>
                        <a:t>p</a:t>
                      </a:r>
                      <a:r>
                        <a:rPr b="1" lang="en">
                          <a:solidFill>
                            <a:schemeClr val="lt2"/>
                          </a:solidFill>
                          <a:latin typeface="Raleway"/>
                          <a:ea typeface="Raleway"/>
                          <a:cs typeface="Raleway"/>
                          <a:sym typeface="Raleway"/>
                        </a:rPr>
                        <a:t>roperty_type 🏢🏡🏠🛕</a:t>
                      </a:r>
                      <a:endParaRPr b="1">
                        <a:solidFill>
                          <a:schemeClr val="lt2"/>
                        </a:solidFill>
                        <a:latin typeface="Raleway"/>
                        <a:ea typeface="Raleway"/>
                        <a:cs typeface="Raleway"/>
                        <a:sym typeface="Raleway"/>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solidFill>
                  </a:tcPr>
                </a:tc>
                <a:tc vMerge="1"/>
                <a:tc vMerge="1"/>
              </a:tr>
              <a:tr h="381000">
                <a:tc>
                  <a:txBody>
                    <a:bodyPr/>
                    <a:lstStyle/>
                    <a:p>
                      <a:pPr indent="0" lvl="0" marL="0" rtl="0" algn="l">
                        <a:spcBef>
                          <a:spcPts val="0"/>
                        </a:spcBef>
                        <a:spcAft>
                          <a:spcPts val="0"/>
                        </a:spcAft>
                        <a:buNone/>
                      </a:pPr>
                      <a:r>
                        <a:rPr b="1" lang="en">
                          <a:solidFill>
                            <a:schemeClr val="lt2"/>
                          </a:solidFill>
                          <a:latin typeface="Raleway"/>
                          <a:ea typeface="Raleway"/>
                          <a:cs typeface="Raleway"/>
                          <a:sym typeface="Raleway"/>
                        </a:rPr>
                        <a:t>s</a:t>
                      </a:r>
                      <a:r>
                        <a:rPr b="1" lang="en">
                          <a:solidFill>
                            <a:schemeClr val="lt2"/>
                          </a:solidFill>
                          <a:latin typeface="Raleway"/>
                          <a:ea typeface="Raleway"/>
                          <a:cs typeface="Raleway"/>
                          <a:sym typeface="Raleway"/>
                        </a:rPr>
                        <a:t>quare_feet 🦶</a:t>
                      </a:r>
                      <a:endParaRPr b="1">
                        <a:solidFill>
                          <a:schemeClr val="lt2"/>
                        </a:solidFill>
                        <a:latin typeface="Raleway"/>
                        <a:ea typeface="Raleway"/>
                        <a:cs typeface="Raleway"/>
                        <a:sym typeface="Raleway"/>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solidFill>
                  </a:tcPr>
                </a:tc>
                <a:tc vMerge="1"/>
                <a:tc vMerge="1"/>
              </a:tr>
            </a:tbl>
          </a:graphicData>
        </a:graphic>
      </p:graphicFrame>
      <p:sp>
        <p:nvSpPr>
          <p:cNvPr id="417" name="Google Shape;417;p60"/>
          <p:cNvSpPr txBox="1"/>
          <p:nvPr/>
        </p:nvSpPr>
        <p:spPr>
          <a:xfrm>
            <a:off x="0" y="810050"/>
            <a:ext cx="243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Poppins"/>
                <a:ea typeface="Poppins"/>
                <a:cs typeface="Poppins"/>
                <a:sym typeface="Poppins"/>
              </a:rPr>
              <a:t>OBJETIVO: PRECIO 💸🤑</a:t>
            </a:r>
            <a:endParaRPr b="1">
              <a:solidFill>
                <a:schemeClr val="dk1"/>
              </a:solidFill>
              <a:latin typeface="Poppins"/>
              <a:ea typeface="Poppins"/>
              <a:cs typeface="Poppins"/>
              <a:sym typeface="Poppins"/>
            </a:endParaRPr>
          </a:p>
        </p:txBody>
      </p:sp>
      <p:sp>
        <p:nvSpPr>
          <p:cNvPr id="418" name="Google Shape;418;p60"/>
          <p:cNvSpPr txBox="1"/>
          <p:nvPr/>
        </p:nvSpPr>
        <p:spPr>
          <a:xfrm>
            <a:off x="0" y="0"/>
            <a:ext cx="9144000" cy="6465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2"/>
                </a:solidFill>
                <a:latin typeface="Poppins"/>
                <a:ea typeface="Poppins"/>
                <a:cs typeface="Poppins"/>
                <a:sym typeface="Poppins"/>
              </a:rPr>
              <a:t>EJEMPLIFICAMOS</a:t>
            </a:r>
            <a:endParaRPr b="1" sz="3000">
              <a:solidFill>
                <a:schemeClr val="lt2"/>
              </a:solidFill>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1"/>
          <p:cNvSpPr/>
          <p:nvPr/>
        </p:nvSpPr>
        <p:spPr>
          <a:xfrm>
            <a:off x="0" y="0"/>
            <a:ext cx="9144000" cy="5143500"/>
          </a:xfrm>
          <a:prstGeom prst="rect">
            <a:avLst/>
          </a:prstGeom>
          <a:solidFill>
            <a:srgbClr val="FFFFFF">
              <a:alpha val="474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24" name="Google Shape;424;p61"/>
          <p:cNvGraphicFramePr/>
          <p:nvPr/>
        </p:nvGraphicFramePr>
        <p:xfrm>
          <a:off x="0" y="1299925"/>
          <a:ext cx="3000000" cy="3000000"/>
        </p:xfrm>
        <a:graphic>
          <a:graphicData uri="http://schemas.openxmlformats.org/drawingml/2006/table">
            <a:tbl>
              <a:tblPr>
                <a:noFill/>
                <a:tableStyleId>{C055DB3D-2B60-4F54-B153-8FF4297C8E0B}</a:tableStyleId>
              </a:tblPr>
              <a:tblGrid>
                <a:gridCol w="3048000"/>
                <a:gridCol w="3048000"/>
                <a:gridCol w="3048000"/>
              </a:tblGrid>
              <a:tr h="567075">
                <a:tc>
                  <a:txBody>
                    <a:bodyPr/>
                    <a:lstStyle/>
                    <a:p>
                      <a:pPr indent="0" lvl="0" marL="0" rtl="0" algn="l">
                        <a:spcBef>
                          <a:spcPts val="0"/>
                        </a:spcBef>
                        <a:spcAft>
                          <a:spcPts val="0"/>
                        </a:spcAft>
                        <a:buNone/>
                      </a:pPr>
                      <a:r>
                        <a:rPr b="1" lang="en" sz="1500">
                          <a:solidFill>
                            <a:schemeClr val="lt2"/>
                          </a:solidFill>
                          <a:latin typeface="Raleway"/>
                          <a:ea typeface="Raleway"/>
                          <a:cs typeface="Raleway"/>
                          <a:sym typeface="Raleway"/>
                        </a:rPr>
                        <a:t>ATRIBUTO  </a:t>
                      </a:r>
                      <a:endParaRPr b="1" sz="1500">
                        <a:solidFill>
                          <a:schemeClr val="lt2"/>
                        </a:solidFill>
                        <a:latin typeface="Raleway"/>
                        <a:ea typeface="Raleway"/>
                        <a:cs typeface="Raleway"/>
                        <a:sym typeface="Raleway"/>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b="1" lang="en" sz="1500">
                          <a:solidFill>
                            <a:schemeClr val="lt2"/>
                          </a:solidFill>
                          <a:latin typeface="Raleway"/>
                          <a:ea typeface="Raleway"/>
                          <a:cs typeface="Raleway"/>
                          <a:sym typeface="Raleway"/>
                        </a:rPr>
                        <a:t>DISCRETIZACIÓN</a:t>
                      </a:r>
                      <a:endParaRPr b="1" sz="1500">
                        <a:solidFill>
                          <a:schemeClr val="lt2"/>
                        </a:solidFill>
                        <a:latin typeface="Raleway"/>
                        <a:ea typeface="Raleway"/>
                        <a:cs typeface="Raleway"/>
                        <a:sym typeface="Raleway"/>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b="1" lang="en" sz="1500">
                          <a:solidFill>
                            <a:schemeClr val="lt2"/>
                          </a:solidFill>
                          <a:latin typeface="Raleway"/>
                          <a:ea typeface="Raleway"/>
                          <a:cs typeface="Raleway"/>
                          <a:sym typeface="Raleway"/>
                        </a:rPr>
                        <a:t>NORMALIZACIÓN</a:t>
                      </a:r>
                      <a:endParaRPr b="1" sz="1500">
                        <a:solidFill>
                          <a:schemeClr val="lt2"/>
                        </a:solidFill>
                        <a:latin typeface="Raleway"/>
                        <a:ea typeface="Raleway"/>
                        <a:cs typeface="Raleway"/>
                        <a:sym typeface="Raleway"/>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solidFill>
                  </a:tcPr>
                </a:tc>
              </a:tr>
              <a:tr h="409550">
                <a:tc>
                  <a:txBody>
                    <a:bodyPr/>
                    <a:lstStyle/>
                    <a:p>
                      <a:pPr indent="0" lvl="0" marL="0" rtl="0" algn="l">
                        <a:spcBef>
                          <a:spcPts val="0"/>
                        </a:spcBef>
                        <a:spcAft>
                          <a:spcPts val="0"/>
                        </a:spcAft>
                        <a:buNone/>
                      </a:pPr>
                      <a:r>
                        <a:rPr b="1" lang="en">
                          <a:solidFill>
                            <a:schemeClr val="lt2"/>
                          </a:solidFill>
                          <a:latin typeface="Raleway"/>
                          <a:ea typeface="Raleway"/>
                          <a:cs typeface="Raleway"/>
                          <a:sym typeface="Raleway"/>
                        </a:rPr>
                        <a:t>number_of_reviews 📱💬</a:t>
                      </a:r>
                      <a:endParaRPr b="1">
                        <a:solidFill>
                          <a:schemeClr val="lt2"/>
                        </a:solidFill>
                        <a:latin typeface="Raleway"/>
                        <a:ea typeface="Raleway"/>
                        <a:cs typeface="Raleway"/>
                        <a:sym typeface="Raleway"/>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solidFill>
                  </a:tcPr>
                </a:tc>
                <a:tc rowSpan="8">
                  <a:txBody>
                    <a:bodyPr/>
                    <a:lstStyle/>
                    <a:p>
                      <a:pPr indent="0" lvl="0" marL="0" rtl="0" algn="ctr">
                        <a:spcBef>
                          <a:spcPts val="0"/>
                        </a:spcBef>
                        <a:spcAft>
                          <a:spcPts val="0"/>
                        </a:spcAft>
                        <a:buNone/>
                      </a:pPr>
                      <a:r>
                        <a:rPr b="1" lang="en" sz="2200">
                          <a:solidFill>
                            <a:schemeClr val="lt2"/>
                          </a:solidFill>
                          <a:latin typeface="Raleway"/>
                          <a:ea typeface="Raleway"/>
                          <a:cs typeface="Raleway"/>
                          <a:sym typeface="Raleway"/>
                        </a:rPr>
                        <a:t>DISCRETIZADO CON EL </a:t>
                      </a:r>
                      <a:r>
                        <a:rPr b="1" lang="en" sz="2200">
                          <a:solidFill>
                            <a:schemeClr val="lt2"/>
                          </a:solidFill>
                          <a:latin typeface="Raleway"/>
                          <a:ea typeface="Raleway"/>
                          <a:cs typeface="Raleway"/>
                          <a:sym typeface="Raleway"/>
                        </a:rPr>
                        <a:t>MÉTODO CAIM</a:t>
                      </a:r>
                      <a:endParaRPr b="1" sz="2200">
                        <a:solidFill>
                          <a:schemeClr val="lt2"/>
                        </a:solidFill>
                        <a:latin typeface="Raleway"/>
                        <a:ea typeface="Raleway"/>
                        <a:cs typeface="Raleway"/>
                        <a:sym typeface="Raleway"/>
                      </a:endParaRPr>
                    </a:p>
                    <a:p>
                      <a:pPr indent="0" lvl="0" marL="0" rtl="0" algn="ctr">
                        <a:spcBef>
                          <a:spcPts val="0"/>
                        </a:spcBef>
                        <a:spcAft>
                          <a:spcPts val="0"/>
                        </a:spcAft>
                        <a:buNone/>
                      </a:pPr>
                      <a:r>
                        <a:rPr b="1" lang="en" sz="2200">
                          <a:solidFill>
                            <a:schemeClr val="lt2"/>
                          </a:solidFill>
                          <a:latin typeface="Raleway"/>
                          <a:ea typeface="Raleway"/>
                          <a:cs typeface="Raleway"/>
                          <a:sym typeface="Raleway"/>
                        </a:rPr>
                        <a:t>✅</a:t>
                      </a:r>
                      <a:endParaRPr b="1" sz="2200">
                        <a:solidFill>
                          <a:schemeClr val="lt2"/>
                        </a:solidFill>
                        <a:latin typeface="Raleway"/>
                        <a:ea typeface="Raleway"/>
                        <a:cs typeface="Raleway"/>
                        <a:sym typeface="Raleway"/>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solidFill>
                  </a:tcPr>
                </a:tc>
                <a:tc rowSpan="8">
                  <a:txBody>
                    <a:bodyPr/>
                    <a:lstStyle/>
                    <a:p>
                      <a:pPr indent="0" lvl="0" marL="0" rtl="0" algn="ctr">
                        <a:spcBef>
                          <a:spcPts val="0"/>
                        </a:spcBef>
                        <a:spcAft>
                          <a:spcPts val="0"/>
                        </a:spcAft>
                        <a:buNone/>
                      </a:pPr>
                      <a:r>
                        <a:rPr b="1" lang="en" sz="2200">
                          <a:solidFill>
                            <a:schemeClr val="lt2"/>
                          </a:solidFill>
                          <a:latin typeface="Raleway"/>
                          <a:ea typeface="Raleway"/>
                          <a:cs typeface="Raleway"/>
                          <a:sym typeface="Raleway"/>
                        </a:rPr>
                        <a:t>NORMALIZADO ✅ </a:t>
                      </a:r>
                      <a:endParaRPr b="1" sz="2200">
                        <a:solidFill>
                          <a:schemeClr val="lt2"/>
                        </a:solidFill>
                        <a:latin typeface="Raleway"/>
                        <a:ea typeface="Raleway"/>
                        <a:cs typeface="Raleway"/>
                        <a:sym typeface="Raleway"/>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solidFill>
                  </a:tcPr>
                </a:tc>
              </a:tr>
              <a:tr h="409550">
                <a:tc>
                  <a:txBody>
                    <a:bodyPr/>
                    <a:lstStyle/>
                    <a:p>
                      <a:pPr indent="0" lvl="0" marL="0" rtl="0" algn="l">
                        <a:spcBef>
                          <a:spcPts val="0"/>
                        </a:spcBef>
                        <a:spcAft>
                          <a:spcPts val="0"/>
                        </a:spcAft>
                        <a:buNone/>
                      </a:pPr>
                      <a:r>
                        <a:rPr b="1" lang="en">
                          <a:solidFill>
                            <a:schemeClr val="lt2"/>
                          </a:solidFill>
                          <a:latin typeface="Raleway"/>
                          <a:ea typeface="Raleway"/>
                          <a:cs typeface="Raleway"/>
                          <a:sym typeface="Raleway"/>
                        </a:rPr>
                        <a:t>review_score_rating🏆</a:t>
                      </a:r>
                      <a:endParaRPr b="1">
                        <a:solidFill>
                          <a:schemeClr val="lt2"/>
                        </a:solidFill>
                        <a:latin typeface="Raleway"/>
                        <a:ea typeface="Raleway"/>
                        <a:cs typeface="Raleway"/>
                        <a:sym typeface="Raleway"/>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solidFill>
                  </a:tcPr>
                </a:tc>
                <a:tc vMerge="1"/>
                <a:tc vMerge="1"/>
              </a:tr>
              <a:tr h="409550">
                <a:tc>
                  <a:txBody>
                    <a:bodyPr/>
                    <a:lstStyle/>
                    <a:p>
                      <a:pPr indent="0" lvl="0" marL="0" rtl="0" algn="l">
                        <a:spcBef>
                          <a:spcPts val="0"/>
                        </a:spcBef>
                        <a:spcAft>
                          <a:spcPts val="0"/>
                        </a:spcAft>
                        <a:buNone/>
                      </a:pPr>
                      <a:r>
                        <a:rPr b="1" lang="en">
                          <a:solidFill>
                            <a:schemeClr val="lt2"/>
                          </a:solidFill>
                          <a:latin typeface="Raleway"/>
                          <a:ea typeface="Raleway"/>
                          <a:cs typeface="Raleway"/>
                          <a:sym typeface="Raleway"/>
                        </a:rPr>
                        <a:t>guest_included👩👨🧑👨‍🦰👦</a:t>
                      </a:r>
                      <a:endParaRPr b="1">
                        <a:solidFill>
                          <a:schemeClr val="lt2"/>
                        </a:solidFill>
                        <a:latin typeface="Raleway"/>
                        <a:ea typeface="Raleway"/>
                        <a:cs typeface="Raleway"/>
                        <a:sym typeface="Raleway"/>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solidFill>
                  </a:tcPr>
                </a:tc>
                <a:tc vMerge="1"/>
                <a:tc vMerge="1"/>
              </a:tr>
              <a:tr h="409550">
                <a:tc>
                  <a:txBody>
                    <a:bodyPr/>
                    <a:lstStyle/>
                    <a:p>
                      <a:pPr indent="0" lvl="0" marL="0" rtl="0" algn="l">
                        <a:spcBef>
                          <a:spcPts val="0"/>
                        </a:spcBef>
                        <a:spcAft>
                          <a:spcPts val="0"/>
                        </a:spcAft>
                        <a:buNone/>
                      </a:pPr>
                      <a:r>
                        <a:rPr b="1" lang="en">
                          <a:solidFill>
                            <a:schemeClr val="lt2"/>
                          </a:solidFill>
                          <a:latin typeface="Raleway"/>
                          <a:ea typeface="Raleway"/>
                          <a:cs typeface="Raleway"/>
                          <a:sym typeface="Raleway"/>
                        </a:rPr>
                        <a:t>bedrooms 😴🥱</a:t>
                      </a:r>
                      <a:endParaRPr b="1">
                        <a:solidFill>
                          <a:schemeClr val="lt2"/>
                        </a:solidFill>
                        <a:latin typeface="Raleway"/>
                        <a:ea typeface="Raleway"/>
                        <a:cs typeface="Raleway"/>
                        <a:sym typeface="Raleway"/>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solidFill>
                  </a:tcPr>
                </a:tc>
                <a:tc vMerge="1"/>
                <a:tc vMerge="1"/>
              </a:tr>
              <a:tr h="409550">
                <a:tc>
                  <a:txBody>
                    <a:bodyPr/>
                    <a:lstStyle/>
                    <a:p>
                      <a:pPr indent="0" lvl="0" marL="0" rtl="0" algn="l">
                        <a:spcBef>
                          <a:spcPts val="0"/>
                        </a:spcBef>
                        <a:spcAft>
                          <a:spcPts val="0"/>
                        </a:spcAft>
                        <a:buNone/>
                      </a:pPr>
                      <a:r>
                        <a:rPr b="1" lang="en">
                          <a:solidFill>
                            <a:schemeClr val="lt2"/>
                          </a:solidFill>
                          <a:latin typeface="Raleway"/>
                          <a:ea typeface="Raleway"/>
                          <a:cs typeface="Raleway"/>
                          <a:sym typeface="Raleway"/>
                        </a:rPr>
                        <a:t>bed_type 🛌</a:t>
                      </a:r>
                      <a:endParaRPr b="1">
                        <a:solidFill>
                          <a:schemeClr val="lt2"/>
                        </a:solidFill>
                        <a:latin typeface="Raleway"/>
                        <a:ea typeface="Raleway"/>
                        <a:cs typeface="Raleway"/>
                        <a:sym typeface="Raleway"/>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solidFill>
                  </a:tcPr>
                </a:tc>
                <a:tc vMerge="1"/>
                <a:tc vMerge="1"/>
              </a:tr>
              <a:tr h="409550">
                <a:tc>
                  <a:txBody>
                    <a:bodyPr/>
                    <a:lstStyle/>
                    <a:p>
                      <a:pPr indent="0" lvl="0" marL="0" rtl="0" algn="l">
                        <a:spcBef>
                          <a:spcPts val="0"/>
                        </a:spcBef>
                        <a:spcAft>
                          <a:spcPts val="0"/>
                        </a:spcAft>
                        <a:buNone/>
                      </a:pPr>
                      <a:r>
                        <a:rPr b="1" lang="en">
                          <a:solidFill>
                            <a:schemeClr val="lt2"/>
                          </a:solidFill>
                          <a:latin typeface="Raleway"/>
                          <a:ea typeface="Raleway"/>
                          <a:cs typeface="Raleway"/>
                          <a:sym typeface="Raleway"/>
                        </a:rPr>
                        <a:t>room _type 🏬</a:t>
                      </a:r>
                      <a:endParaRPr b="1">
                        <a:solidFill>
                          <a:schemeClr val="lt2"/>
                        </a:solidFill>
                        <a:latin typeface="Raleway"/>
                        <a:ea typeface="Raleway"/>
                        <a:cs typeface="Raleway"/>
                        <a:sym typeface="Raleway"/>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solidFill>
                  </a:tcPr>
                </a:tc>
                <a:tc vMerge="1"/>
                <a:tc vMerge="1"/>
              </a:tr>
              <a:tr h="409550">
                <a:tc>
                  <a:txBody>
                    <a:bodyPr/>
                    <a:lstStyle/>
                    <a:p>
                      <a:pPr indent="0" lvl="0" marL="0" rtl="0" algn="l">
                        <a:spcBef>
                          <a:spcPts val="0"/>
                        </a:spcBef>
                        <a:spcAft>
                          <a:spcPts val="0"/>
                        </a:spcAft>
                        <a:buNone/>
                      </a:pPr>
                      <a:r>
                        <a:rPr b="1" lang="en">
                          <a:solidFill>
                            <a:schemeClr val="lt2"/>
                          </a:solidFill>
                          <a:latin typeface="Raleway"/>
                          <a:ea typeface="Raleway"/>
                          <a:cs typeface="Raleway"/>
                          <a:sym typeface="Raleway"/>
                        </a:rPr>
                        <a:t>property_type 🏢🏡🏠🛕</a:t>
                      </a:r>
                      <a:endParaRPr b="1">
                        <a:solidFill>
                          <a:schemeClr val="lt2"/>
                        </a:solidFill>
                        <a:latin typeface="Raleway"/>
                        <a:ea typeface="Raleway"/>
                        <a:cs typeface="Raleway"/>
                        <a:sym typeface="Raleway"/>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solidFill>
                  </a:tcPr>
                </a:tc>
                <a:tc vMerge="1"/>
                <a:tc vMerge="1"/>
              </a:tr>
              <a:tr h="409550">
                <a:tc>
                  <a:txBody>
                    <a:bodyPr/>
                    <a:lstStyle/>
                    <a:p>
                      <a:pPr indent="0" lvl="0" marL="0" rtl="0" algn="l">
                        <a:spcBef>
                          <a:spcPts val="0"/>
                        </a:spcBef>
                        <a:spcAft>
                          <a:spcPts val="0"/>
                        </a:spcAft>
                        <a:buNone/>
                      </a:pPr>
                      <a:r>
                        <a:rPr b="1" lang="en">
                          <a:solidFill>
                            <a:schemeClr val="lt2"/>
                          </a:solidFill>
                          <a:latin typeface="Raleway"/>
                          <a:ea typeface="Raleway"/>
                          <a:cs typeface="Raleway"/>
                          <a:sym typeface="Raleway"/>
                        </a:rPr>
                        <a:t>square_feet 🦶</a:t>
                      </a:r>
                      <a:endParaRPr b="1">
                        <a:solidFill>
                          <a:schemeClr val="lt2"/>
                        </a:solidFill>
                        <a:latin typeface="Raleway"/>
                        <a:ea typeface="Raleway"/>
                        <a:cs typeface="Raleway"/>
                        <a:sym typeface="Raleway"/>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solidFill>
                  </a:tcPr>
                </a:tc>
                <a:tc vMerge="1"/>
                <a:tc vMerge="1"/>
              </a:tr>
            </a:tbl>
          </a:graphicData>
        </a:graphic>
      </p:graphicFrame>
      <p:sp>
        <p:nvSpPr>
          <p:cNvPr id="425" name="Google Shape;425;p61"/>
          <p:cNvSpPr txBox="1"/>
          <p:nvPr/>
        </p:nvSpPr>
        <p:spPr>
          <a:xfrm>
            <a:off x="0" y="810050"/>
            <a:ext cx="243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Poppins"/>
                <a:ea typeface="Poppins"/>
                <a:cs typeface="Poppins"/>
                <a:sym typeface="Poppins"/>
              </a:rPr>
              <a:t>OBJETIVO: PRECIO 💸🤑</a:t>
            </a:r>
            <a:endParaRPr b="1">
              <a:solidFill>
                <a:schemeClr val="dk1"/>
              </a:solidFill>
              <a:latin typeface="Poppins"/>
              <a:ea typeface="Poppins"/>
              <a:cs typeface="Poppins"/>
              <a:sym typeface="Poppins"/>
            </a:endParaRPr>
          </a:p>
        </p:txBody>
      </p:sp>
      <p:sp>
        <p:nvSpPr>
          <p:cNvPr id="426" name="Google Shape;426;p61"/>
          <p:cNvSpPr txBox="1"/>
          <p:nvPr/>
        </p:nvSpPr>
        <p:spPr>
          <a:xfrm>
            <a:off x="0" y="0"/>
            <a:ext cx="9144000" cy="6465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2"/>
                </a:solidFill>
                <a:latin typeface="Poppins"/>
                <a:ea typeface="Poppins"/>
                <a:cs typeface="Poppins"/>
                <a:sym typeface="Poppins"/>
              </a:rPr>
              <a:t>EJEMPLIFICAMOS</a:t>
            </a:r>
            <a:endParaRPr b="1" sz="3000">
              <a:solidFill>
                <a:schemeClr val="lt2"/>
              </a:solidFill>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2"/>
          <p:cNvSpPr/>
          <p:nvPr/>
        </p:nvSpPr>
        <p:spPr>
          <a:xfrm>
            <a:off x="0" y="0"/>
            <a:ext cx="9144000" cy="5143500"/>
          </a:xfrm>
          <a:prstGeom prst="rect">
            <a:avLst/>
          </a:prstGeom>
          <a:solidFill>
            <a:srgbClr val="FFFFFF">
              <a:alpha val="474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32" name="Google Shape;432;p62"/>
          <p:cNvGraphicFramePr/>
          <p:nvPr/>
        </p:nvGraphicFramePr>
        <p:xfrm>
          <a:off x="228600" y="1071325"/>
          <a:ext cx="3000000" cy="3000000"/>
        </p:xfrm>
        <a:graphic>
          <a:graphicData uri="http://schemas.openxmlformats.org/drawingml/2006/table">
            <a:tbl>
              <a:tblPr>
                <a:noFill/>
                <a:tableStyleId>{C055DB3D-2B60-4F54-B153-8FF4297C8E0B}</a:tableStyleId>
              </a:tblPr>
              <a:tblGrid>
                <a:gridCol w="3048000"/>
              </a:tblGrid>
              <a:tr h="548600">
                <a:tc>
                  <a:txBody>
                    <a:bodyPr/>
                    <a:lstStyle/>
                    <a:p>
                      <a:pPr indent="0" lvl="0" marL="0" rtl="0" algn="l">
                        <a:spcBef>
                          <a:spcPts val="0"/>
                        </a:spcBef>
                        <a:spcAft>
                          <a:spcPts val="0"/>
                        </a:spcAft>
                        <a:buNone/>
                      </a:pPr>
                      <a:r>
                        <a:rPr b="1" lang="en" sz="1500">
                          <a:solidFill>
                            <a:schemeClr val="lt2"/>
                          </a:solidFill>
                          <a:latin typeface="Raleway"/>
                          <a:ea typeface="Raleway"/>
                          <a:cs typeface="Raleway"/>
                          <a:sym typeface="Raleway"/>
                        </a:rPr>
                        <a:t>ATRIBUTO  </a:t>
                      </a:r>
                      <a:endParaRPr b="1" sz="1500">
                        <a:solidFill>
                          <a:schemeClr val="lt2"/>
                        </a:solidFill>
                        <a:latin typeface="Raleway"/>
                        <a:ea typeface="Raleway"/>
                        <a:cs typeface="Raleway"/>
                        <a:sym typeface="Ralewa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1"/>
                    </a:solidFill>
                  </a:tcPr>
                </a:tc>
              </a:tr>
              <a:tr h="381000">
                <a:tc>
                  <a:txBody>
                    <a:bodyPr/>
                    <a:lstStyle/>
                    <a:p>
                      <a:pPr indent="0" lvl="0" marL="0" rtl="0" algn="l">
                        <a:spcBef>
                          <a:spcPts val="0"/>
                        </a:spcBef>
                        <a:spcAft>
                          <a:spcPts val="0"/>
                        </a:spcAft>
                        <a:buNone/>
                      </a:pPr>
                      <a:r>
                        <a:rPr b="1" lang="en">
                          <a:solidFill>
                            <a:schemeClr val="lt2"/>
                          </a:solidFill>
                          <a:latin typeface="Raleway"/>
                          <a:ea typeface="Raleway"/>
                          <a:cs typeface="Raleway"/>
                          <a:sym typeface="Raleway"/>
                        </a:rPr>
                        <a:t>number_of_reviews 📱💬</a:t>
                      </a:r>
                      <a:endParaRPr b="1">
                        <a:solidFill>
                          <a:schemeClr val="lt2"/>
                        </a:solidFill>
                        <a:latin typeface="Raleway"/>
                        <a:ea typeface="Raleway"/>
                        <a:cs typeface="Raleway"/>
                        <a:sym typeface="Ralewa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1"/>
                    </a:solidFill>
                  </a:tcPr>
                </a:tc>
              </a:tr>
              <a:tr h="381000">
                <a:tc>
                  <a:txBody>
                    <a:bodyPr/>
                    <a:lstStyle/>
                    <a:p>
                      <a:pPr indent="0" lvl="0" marL="0" rtl="0" algn="l">
                        <a:spcBef>
                          <a:spcPts val="0"/>
                        </a:spcBef>
                        <a:spcAft>
                          <a:spcPts val="0"/>
                        </a:spcAft>
                        <a:buNone/>
                      </a:pPr>
                      <a:r>
                        <a:rPr b="1" lang="en">
                          <a:solidFill>
                            <a:schemeClr val="lt2"/>
                          </a:solidFill>
                          <a:latin typeface="Raleway"/>
                          <a:ea typeface="Raleway"/>
                          <a:cs typeface="Raleway"/>
                          <a:sym typeface="Raleway"/>
                        </a:rPr>
                        <a:t>review_score_rating🏆</a:t>
                      </a:r>
                      <a:endParaRPr b="1">
                        <a:solidFill>
                          <a:schemeClr val="lt2"/>
                        </a:solidFill>
                        <a:latin typeface="Raleway"/>
                        <a:ea typeface="Raleway"/>
                        <a:cs typeface="Raleway"/>
                        <a:sym typeface="Ralewa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1"/>
                    </a:solidFill>
                  </a:tcPr>
                </a:tc>
              </a:tr>
              <a:tr h="381000">
                <a:tc>
                  <a:txBody>
                    <a:bodyPr/>
                    <a:lstStyle/>
                    <a:p>
                      <a:pPr indent="0" lvl="0" marL="0" rtl="0" algn="l">
                        <a:spcBef>
                          <a:spcPts val="0"/>
                        </a:spcBef>
                        <a:spcAft>
                          <a:spcPts val="0"/>
                        </a:spcAft>
                        <a:buNone/>
                      </a:pPr>
                      <a:r>
                        <a:rPr b="1" lang="en">
                          <a:solidFill>
                            <a:schemeClr val="lt2"/>
                          </a:solidFill>
                          <a:latin typeface="Raleway"/>
                          <a:ea typeface="Raleway"/>
                          <a:cs typeface="Raleway"/>
                          <a:sym typeface="Raleway"/>
                        </a:rPr>
                        <a:t>guest_included👩👨🧑👨‍🦰👦</a:t>
                      </a:r>
                      <a:endParaRPr b="1">
                        <a:solidFill>
                          <a:schemeClr val="lt2"/>
                        </a:solidFill>
                        <a:latin typeface="Raleway"/>
                        <a:ea typeface="Raleway"/>
                        <a:cs typeface="Raleway"/>
                        <a:sym typeface="Ralewa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1"/>
                    </a:solidFill>
                  </a:tcPr>
                </a:tc>
              </a:tr>
              <a:tr h="381000">
                <a:tc>
                  <a:txBody>
                    <a:bodyPr/>
                    <a:lstStyle/>
                    <a:p>
                      <a:pPr indent="0" lvl="0" marL="0" rtl="0" algn="l">
                        <a:spcBef>
                          <a:spcPts val="0"/>
                        </a:spcBef>
                        <a:spcAft>
                          <a:spcPts val="0"/>
                        </a:spcAft>
                        <a:buNone/>
                      </a:pPr>
                      <a:r>
                        <a:rPr b="1" lang="en">
                          <a:solidFill>
                            <a:schemeClr val="lt2"/>
                          </a:solidFill>
                          <a:latin typeface="Raleway"/>
                          <a:ea typeface="Raleway"/>
                          <a:cs typeface="Raleway"/>
                          <a:sym typeface="Raleway"/>
                        </a:rPr>
                        <a:t>bedrooms 😴🥱</a:t>
                      </a:r>
                      <a:endParaRPr b="1">
                        <a:solidFill>
                          <a:schemeClr val="lt2"/>
                        </a:solidFill>
                        <a:latin typeface="Raleway"/>
                        <a:ea typeface="Raleway"/>
                        <a:cs typeface="Raleway"/>
                        <a:sym typeface="Ralewa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1"/>
                    </a:solidFill>
                  </a:tcPr>
                </a:tc>
              </a:tr>
              <a:tr h="381000">
                <a:tc>
                  <a:txBody>
                    <a:bodyPr/>
                    <a:lstStyle/>
                    <a:p>
                      <a:pPr indent="0" lvl="0" marL="0" rtl="0" algn="l">
                        <a:spcBef>
                          <a:spcPts val="0"/>
                        </a:spcBef>
                        <a:spcAft>
                          <a:spcPts val="0"/>
                        </a:spcAft>
                        <a:buNone/>
                      </a:pPr>
                      <a:r>
                        <a:rPr b="1" lang="en">
                          <a:solidFill>
                            <a:schemeClr val="lt2"/>
                          </a:solidFill>
                          <a:latin typeface="Raleway"/>
                          <a:ea typeface="Raleway"/>
                          <a:cs typeface="Raleway"/>
                          <a:sym typeface="Raleway"/>
                        </a:rPr>
                        <a:t>bed_type 🛌</a:t>
                      </a:r>
                      <a:endParaRPr b="1">
                        <a:solidFill>
                          <a:schemeClr val="lt2"/>
                        </a:solidFill>
                        <a:latin typeface="Raleway"/>
                        <a:ea typeface="Raleway"/>
                        <a:cs typeface="Raleway"/>
                        <a:sym typeface="Ralewa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1"/>
                    </a:solidFill>
                  </a:tcPr>
                </a:tc>
              </a:tr>
              <a:tr h="381000">
                <a:tc>
                  <a:txBody>
                    <a:bodyPr/>
                    <a:lstStyle/>
                    <a:p>
                      <a:pPr indent="0" lvl="0" marL="0" rtl="0" algn="l">
                        <a:spcBef>
                          <a:spcPts val="0"/>
                        </a:spcBef>
                        <a:spcAft>
                          <a:spcPts val="0"/>
                        </a:spcAft>
                        <a:buNone/>
                      </a:pPr>
                      <a:r>
                        <a:rPr b="1" lang="en">
                          <a:solidFill>
                            <a:schemeClr val="lt2"/>
                          </a:solidFill>
                          <a:latin typeface="Raleway"/>
                          <a:ea typeface="Raleway"/>
                          <a:cs typeface="Raleway"/>
                          <a:sym typeface="Raleway"/>
                        </a:rPr>
                        <a:t>room _type 🏬</a:t>
                      </a:r>
                      <a:endParaRPr b="1">
                        <a:solidFill>
                          <a:schemeClr val="lt2"/>
                        </a:solidFill>
                        <a:latin typeface="Raleway"/>
                        <a:ea typeface="Raleway"/>
                        <a:cs typeface="Raleway"/>
                        <a:sym typeface="Ralewa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1"/>
                    </a:solidFill>
                  </a:tcPr>
                </a:tc>
              </a:tr>
              <a:tr h="381000">
                <a:tc>
                  <a:txBody>
                    <a:bodyPr/>
                    <a:lstStyle/>
                    <a:p>
                      <a:pPr indent="0" lvl="0" marL="0" rtl="0" algn="l">
                        <a:spcBef>
                          <a:spcPts val="0"/>
                        </a:spcBef>
                        <a:spcAft>
                          <a:spcPts val="0"/>
                        </a:spcAft>
                        <a:buNone/>
                      </a:pPr>
                      <a:r>
                        <a:rPr b="1" lang="en">
                          <a:solidFill>
                            <a:schemeClr val="lt2"/>
                          </a:solidFill>
                          <a:latin typeface="Raleway"/>
                          <a:ea typeface="Raleway"/>
                          <a:cs typeface="Raleway"/>
                          <a:sym typeface="Raleway"/>
                        </a:rPr>
                        <a:t>property_type 🏢🏡🏠🛕</a:t>
                      </a:r>
                      <a:endParaRPr b="1">
                        <a:solidFill>
                          <a:schemeClr val="lt2"/>
                        </a:solidFill>
                        <a:latin typeface="Raleway"/>
                        <a:ea typeface="Raleway"/>
                        <a:cs typeface="Raleway"/>
                        <a:sym typeface="Ralewa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1"/>
                    </a:solidFill>
                  </a:tcPr>
                </a:tc>
              </a:tr>
              <a:tr h="381000">
                <a:tc>
                  <a:txBody>
                    <a:bodyPr/>
                    <a:lstStyle/>
                    <a:p>
                      <a:pPr indent="0" lvl="0" marL="0" rtl="0" algn="l">
                        <a:spcBef>
                          <a:spcPts val="0"/>
                        </a:spcBef>
                        <a:spcAft>
                          <a:spcPts val="0"/>
                        </a:spcAft>
                        <a:buNone/>
                      </a:pPr>
                      <a:r>
                        <a:rPr b="1" lang="en">
                          <a:solidFill>
                            <a:schemeClr val="lt2"/>
                          </a:solidFill>
                          <a:latin typeface="Raleway"/>
                          <a:ea typeface="Raleway"/>
                          <a:cs typeface="Raleway"/>
                          <a:sym typeface="Raleway"/>
                        </a:rPr>
                        <a:t>square_feet 🦶</a:t>
                      </a:r>
                      <a:endParaRPr b="1">
                        <a:solidFill>
                          <a:schemeClr val="lt2"/>
                        </a:solidFill>
                        <a:latin typeface="Raleway"/>
                        <a:ea typeface="Raleway"/>
                        <a:cs typeface="Raleway"/>
                        <a:sym typeface="Raleway"/>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1"/>
                    </a:solidFill>
                  </a:tcPr>
                </a:tc>
              </a:tr>
            </a:tbl>
          </a:graphicData>
        </a:graphic>
      </p:graphicFrame>
      <p:sp>
        <p:nvSpPr>
          <p:cNvPr id="433" name="Google Shape;433;p62"/>
          <p:cNvSpPr txBox="1"/>
          <p:nvPr/>
        </p:nvSpPr>
        <p:spPr>
          <a:xfrm>
            <a:off x="228600" y="581450"/>
            <a:ext cx="243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Poppins"/>
                <a:ea typeface="Poppins"/>
                <a:cs typeface="Poppins"/>
                <a:sym typeface="Poppins"/>
              </a:rPr>
              <a:t>OBJETIVO: PRECIO 💸🤑</a:t>
            </a:r>
            <a:endParaRPr b="1">
              <a:solidFill>
                <a:schemeClr val="dk1"/>
              </a:solidFill>
              <a:latin typeface="Poppins"/>
              <a:ea typeface="Poppins"/>
              <a:cs typeface="Poppins"/>
              <a:sym typeface="Poppins"/>
            </a:endParaRPr>
          </a:p>
        </p:txBody>
      </p:sp>
      <p:sp>
        <p:nvSpPr>
          <p:cNvPr id="434" name="Google Shape;434;p62"/>
          <p:cNvSpPr/>
          <p:nvPr/>
        </p:nvSpPr>
        <p:spPr>
          <a:xfrm>
            <a:off x="3466200" y="3504050"/>
            <a:ext cx="2919600" cy="691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2"/>
          <p:cNvSpPr txBox="1"/>
          <p:nvPr/>
        </p:nvSpPr>
        <p:spPr>
          <a:xfrm>
            <a:off x="3629300" y="3649550"/>
            <a:ext cx="209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Poppins"/>
                <a:ea typeface="Poppins"/>
                <a:cs typeface="Poppins"/>
                <a:sym typeface="Poppins"/>
              </a:rPr>
              <a:t>Nuevo   dataset</a:t>
            </a:r>
            <a:endParaRPr>
              <a:solidFill>
                <a:schemeClr val="lt2"/>
              </a:solidFill>
              <a:latin typeface="Poppins"/>
              <a:ea typeface="Poppins"/>
              <a:cs typeface="Poppins"/>
              <a:sym typeface="Poppins"/>
            </a:endParaRPr>
          </a:p>
        </p:txBody>
      </p:sp>
      <p:pic>
        <p:nvPicPr>
          <p:cNvPr id="436" name="Google Shape;436;p62"/>
          <p:cNvPicPr preferRelativeResize="0"/>
          <p:nvPr/>
        </p:nvPicPr>
        <p:blipFill>
          <a:blip r:embed="rId3">
            <a:alphaModFix/>
          </a:blip>
          <a:stretch>
            <a:fillRect/>
          </a:stretch>
        </p:blipFill>
        <p:spPr>
          <a:xfrm>
            <a:off x="6068900" y="2039122"/>
            <a:ext cx="2844375" cy="2062175"/>
          </a:xfrm>
          <a:prstGeom prst="rect">
            <a:avLst/>
          </a:prstGeom>
          <a:noFill/>
          <a:ln>
            <a:noFill/>
          </a:ln>
        </p:spPr>
      </p:pic>
      <p:sp>
        <p:nvSpPr>
          <p:cNvPr id="437" name="Google Shape;437;p62"/>
          <p:cNvSpPr txBox="1"/>
          <p:nvPr/>
        </p:nvSpPr>
        <p:spPr>
          <a:xfrm>
            <a:off x="6550125" y="3705097"/>
            <a:ext cx="2508000" cy="431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2"/>
                </a:solidFill>
                <a:latin typeface="Poppins"/>
                <a:ea typeface="Poppins"/>
                <a:cs typeface="Poppins"/>
                <a:sym typeface="Poppins"/>
              </a:rPr>
              <a:t>datosprocesados.csv</a:t>
            </a:r>
            <a:endParaRPr b="1" sz="1600">
              <a:solidFill>
                <a:schemeClr val="lt2"/>
              </a:solidFill>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3"/>
          <p:cNvSpPr txBox="1"/>
          <p:nvPr>
            <p:ph type="title"/>
          </p:nvPr>
        </p:nvSpPr>
        <p:spPr>
          <a:xfrm>
            <a:off x="2056050" y="2150850"/>
            <a:ext cx="5031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MINADO DE DATOS</a:t>
            </a:r>
            <a:endParaRPr/>
          </a:p>
        </p:txBody>
      </p:sp>
      <p:sp>
        <p:nvSpPr>
          <p:cNvPr id="443" name="Google Shape;443;p63"/>
          <p:cNvSpPr txBox="1"/>
          <p:nvPr>
            <p:ph idx="2" type="title"/>
          </p:nvPr>
        </p:nvSpPr>
        <p:spPr>
          <a:xfrm>
            <a:off x="4036650" y="884427"/>
            <a:ext cx="1070700" cy="8418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4"/>
          <p:cNvSpPr txBox="1"/>
          <p:nvPr>
            <p:ph idx="4294967295" type="title"/>
          </p:nvPr>
        </p:nvSpPr>
        <p:spPr>
          <a:xfrm>
            <a:off x="717550" y="338425"/>
            <a:ext cx="2395800" cy="8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Árbol CART</a:t>
            </a:r>
            <a:endParaRPr sz="2400"/>
          </a:p>
        </p:txBody>
      </p:sp>
      <p:sp>
        <p:nvSpPr>
          <p:cNvPr id="449" name="Google Shape;449;p64"/>
          <p:cNvSpPr txBox="1"/>
          <p:nvPr>
            <p:ph idx="4294967295" type="subTitle"/>
          </p:nvPr>
        </p:nvSpPr>
        <p:spPr>
          <a:xfrm>
            <a:off x="717550" y="1141560"/>
            <a:ext cx="2395800" cy="242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Son una alternativa al analisistradiccional de clasificacion o discriminación . entre las ventajas de estan la robustez a outliers, la varianza en la estructura de sus </a:t>
            </a:r>
            <a:r>
              <a:rPr lang="en" sz="1200"/>
              <a:t>árboles</a:t>
            </a:r>
            <a:r>
              <a:rPr lang="en" sz="1200"/>
              <a:t> de clasificación</a:t>
            </a:r>
            <a:r>
              <a:rPr lang="en"/>
              <a:t> </a:t>
            </a:r>
            <a:endParaRPr/>
          </a:p>
        </p:txBody>
      </p:sp>
      <p:sp>
        <p:nvSpPr>
          <p:cNvPr id="450" name="Google Shape;450;p64"/>
          <p:cNvSpPr txBox="1"/>
          <p:nvPr>
            <p:ph idx="4294967295" type="title"/>
          </p:nvPr>
        </p:nvSpPr>
        <p:spPr>
          <a:xfrm>
            <a:off x="3159500" y="338425"/>
            <a:ext cx="2659800" cy="8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Red neuronal</a:t>
            </a:r>
            <a:endParaRPr/>
          </a:p>
        </p:txBody>
      </p:sp>
      <p:sp>
        <p:nvSpPr>
          <p:cNvPr id="451" name="Google Shape;451;p64"/>
          <p:cNvSpPr txBox="1"/>
          <p:nvPr>
            <p:ph idx="4294967295" type="subTitle"/>
          </p:nvPr>
        </p:nvSpPr>
        <p:spPr>
          <a:xfrm>
            <a:off x="3372150" y="1141524"/>
            <a:ext cx="2399700" cy="2596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t>El algoritmo prueba cada posible estado del atributo de entrada con cada posible estado del atributo de predicción, y calcula las probabilidades de cada combinación según los datos de aprendizaje. Puede usar estas probabilidades para las tareas de clasificación o regresión, para predecir un resultado basado en algunos atributos de entrada.</a:t>
            </a:r>
            <a:r>
              <a:rPr lang="en" sz="1200"/>
              <a:t> </a:t>
            </a:r>
            <a:endParaRPr sz="1200"/>
          </a:p>
        </p:txBody>
      </p:sp>
      <p:pic>
        <p:nvPicPr>
          <p:cNvPr id="452" name="Google Shape;452;p64"/>
          <p:cNvPicPr preferRelativeResize="0"/>
          <p:nvPr/>
        </p:nvPicPr>
        <p:blipFill>
          <a:blip r:embed="rId3">
            <a:alphaModFix/>
          </a:blip>
          <a:stretch>
            <a:fillRect/>
          </a:stretch>
        </p:blipFill>
        <p:spPr>
          <a:xfrm>
            <a:off x="1194663" y="3571250"/>
            <a:ext cx="1441574" cy="1395074"/>
          </a:xfrm>
          <a:prstGeom prst="rect">
            <a:avLst/>
          </a:prstGeom>
          <a:noFill/>
          <a:ln>
            <a:noFill/>
          </a:ln>
        </p:spPr>
      </p:pic>
      <p:pic>
        <p:nvPicPr>
          <p:cNvPr id="453" name="Google Shape;453;p64"/>
          <p:cNvPicPr preferRelativeResize="0"/>
          <p:nvPr/>
        </p:nvPicPr>
        <p:blipFill>
          <a:blip r:embed="rId4">
            <a:alphaModFix/>
          </a:blip>
          <a:stretch>
            <a:fillRect/>
          </a:stretch>
        </p:blipFill>
        <p:spPr>
          <a:xfrm>
            <a:off x="5928175" y="1631250"/>
            <a:ext cx="2449050" cy="1450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5"/>
          <p:cNvSpPr txBox="1"/>
          <p:nvPr>
            <p:ph idx="4294967295" type="title"/>
          </p:nvPr>
        </p:nvSpPr>
        <p:spPr>
          <a:xfrm>
            <a:off x="1174750" y="338425"/>
            <a:ext cx="2395800" cy="8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Reglas de asociación</a:t>
            </a:r>
            <a:endParaRPr sz="2400"/>
          </a:p>
        </p:txBody>
      </p:sp>
      <p:sp>
        <p:nvSpPr>
          <p:cNvPr id="459" name="Google Shape;459;p65"/>
          <p:cNvSpPr txBox="1"/>
          <p:nvPr>
            <p:ph idx="4294967295" type="subTitle"/>
          </p:nvPr>
        </p:nvSpPr>
        <p:spPr>
          <a:xfrm>
            <a:off x="1174750" y="1213111"/>
            <a:ext cx="2395800" cy="229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En minería de datos y aprendizaje automático, las reglas de asociación se utilizan para descubrir hechos que ocurren en común dentro de un determinado conjunto de datos</a:t>
            </a:r>
            <a:endParaRPr/>
          </a:p>
        </p:txBody>
      </p:sp>
      <p:sp>
        <p:nvSpPr>
          <p:cNvPr id="460" name="Google Shape;460;p65"/>
          <p:cNvSpPr txBox="1"/>
          <p:nvPr>
            <p:ph idx="4294967295" type="title"/>
          </p:nvPr>
        </p:nvSpPr>
        <p:spPr>
          <a:xfrm>
            <a:off x="5268650" y="338425"/>
            <a:ext cx="2395800" cy="8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Agrupación</a:t>
            </a:r>
            <a:endParaRPr sz="2400"/>
          </a:p>
        </p:txBody>
      </p:sp>
      <p:sp>
        <p:nvSpPr>
          <p:cNvPr id="461" name="Google Shape;461;p65"/>
          <p:cNvSpPr txBox="1"/>
          <p:nvPr>
            <p:ph idx="4294967295" type="subTitle"/>
          </p:nvPr>
        </p:nvSpPr>
        <p:spPr>
          <a:xfrm>
            <a:off x="5268650" y="1049975"/>
            <a:ext cx="2765700" cy="335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La agrupación (Clustering) busca agrupaciones / estructuras “naturales” en datos sin etiquetar. Los algoritmos de agrupación agrupan una colección de puntos de datos en “agrupaciones” según una medida de distancia. Los puntos de datos en el mismo grupo deben tener una pequeña distancia entre sí</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p66"/>
          <p:cNvPicPr preferRelativeResize="0"/>
          <p:nvPr/>
        </p:nvPicPr>
        <p:blipFill>
          <a:blip r:embed="rId3">
            <a:alphaModFix/>
          </a:blip>
          <a:stretch>
            <a:fillRect/>
          </a:stretch>
        </p:blipFill>
        <p:spPr>
          <a:xfrm>
            <a:off x="752475" y="1157050"/>
            <a:ext cx="7639050" cy="2962275"/>
          </a:xfrm>
          <a:prstGeom prst="rect">
            <a:avLst/>
          </a:prstGeom>
          <a:noFill/>
          <a:ln>
            <a:noFill/>
          </a:ln>
        </p:spPr>
      </p:pic>
      <p:sp>
        <p:nvSpPr>
          <p:cNvPr id="467" name="Google Shape;467;p66"/>
          <p:cNvSpPr txBox="1"/>
          <p:nvPr/>
        </p:nvSpPr>
        <p:spPr>
          <a:xfrm>
            <a:off x="1517000" y="406450"/>
            <a:ext cx="355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Poppins"/>
                <a:ea typeface="Poppins"/>
                <a:cs typeface="Poppins"/>
                <a:sym typeface="Poppins"/>
              </a:rPr>
              <a:t>El arbol trabajando</a:t>
            </a:r>
            <a:endParaRPr>
              <a:solidFill>
                <a:schemeClr val="lt2"/>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0"/>
          <p:cNvSpPr txBox="1"/>
          <p:nvPr>
            <p:ph type="title"/>
          </p:nvPr>
        </p:nvSpPr>
        <p:spPr>
          <a:xfrm>
            <a:off x="2056050" y="2150850"/>
            <a:ext cx="5031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DESCRIPCIÓN</a:t>
            </a:r>
            <a:r>
              <a:rPr lang="en"/>
              <a:t> DEL PROBLEMA</a:t>
            </a:r>
            <a:endParaRPr/>
          </a:p>
        </p:txBody>
      </p:sp>
      <p:sp>
        <p:nvSpPr>
          <p:cNvPr id="201" name="Google Shape;201;p40"/>
          <p:cNvSpPr txBox="1"/>
          <p:nvPr>
            <p:ph idx="2" type="title"/>
          </p:nvPr>
        </p:nvSpPr>
        <p:spPr>
          <a:xfrm>
            <a:off x="4036650" y="884427"/>
            <a:ext cx="1070700" cy="8418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67"/>
          <p:cNvPicPr preferRelativeResize="0"/>
          <p:nvPr/>
        </p:nvPicPr>
        <p:blipFill>
          <a:blip r:embed="rId3">
            <a:alphaModFix/>
          </a:blip>
          <a:stretch>
            <a:fillRect/>
          </a:stretch>
        </p:blipFill>
        <p:spPr>
          <a:xfrm>
            <a:off x="2200275" y="204788"/>
            <a:ext cx="4743450" cy="4733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8"/>
          <p:cNvSpPr txBox="1"/>
          <p:nvPr>
            <p:ph type="title"/>
          </p:nvPr>
        </p:nvSpPr>
        <p:spPr>
          <a:xfrm>
            <a:off x="1327475" y="3764225"/>
            <a:ext cx="6776100" cy="841800"/>
          </a:xfrm>
          <a:prstGeom prst="rect">
            <a:avLst/>
          </a:prstGeom>
        </p:spPr>
        <p:txBody>
          <a:bodyPr anchorCtr="0" anchor="ctr" bIns="91425" lIns="118850" spcFirstLastPara="1" rIns="91425" wrap="square" tIns="91425">
            <a:noAutofit/>
          </a:bodyPr>
          <a:lstStyle/>
          <a:p>
            <a:pPr indent="0" lvl="0" marL="0" rtl="0" algn="l">
              <a:spcBef>
                <a:spcPts val="0"/>
              </a:spcBef>
              <a:spcAft>
                <a:spcPts val="0"/>
              </a:spcAft>
              <a:buNone/>
            </a:pPr>
            <a:r>
              <a:rPr b="1" lang="en">
                <a:solidFill>
                  <a:schemeClr val="lt2"/>
                </a:solidFill>
              </a:rPr>
              <a:t>CONCLUSIONES</a:t>
            </a:r>
            <a:endParaRPr b="1">
              <a:solidFill>
                <a:schemeClr val="lt2"/>
              </a:solidFill>
            </a:endParaRPr>
          </a:p>
        </p:txBody>
      </p:sp>
      <p:sp>
        <p:nvSpPr>
          <p:cNvPr id="478" name="Google Shape;478;p68"/>
          <p:cNvSpPr txBox="1"/>
          <p:nvPr>
            <p:ph idx="2" type="title"/>
          </p:nvPr>
        </p:nvSpPr>
        <p:spPr>
          <a:xfrm>
            <a:off x="1053325" y="1001300"/>
            <a:ext cx="1408500" cy="8418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 05</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69"/>
          <p:cNvPicPr preferRelativeResize="0"/>
          <p:nvPr/>
        </p:nvPicPr>
        <p:blipFill>
          <a:blip r:embed="rId3">
            <a:alphaModFix/>
          </a:blip>
          <a:stretch>
            <a:fillRect/>
          </a:stretch>
        </p:blipFill>
        <p:spPr>
          <a:xfrm>
            <a:off x="3380100" y="595350"/>
            <a:ext cx="5624574" cy="2283275"/>
          </a:xfrm>
          <a:prstGeom prst="rect">
            <a:avLst/>
          </a:prstGeom>
          <a:noFill/>
          <a:ln>
            <a:noFill/>
          </a:ln>
        </p:spPr>
      </p:pic>
      <p:sp>
        <p:nvSpPr>
          <p:cNvPr id="484" name="Google Shape;484;p69"/>
          <p:cNvSpPr txBox="1"/>
          <p:nvPr/>
        </p:nvSpPr>
        <p:spPr>
          <a:xfrm>
            <a:off x="536250" y="3222900"/>
            <a:ext cx="8071500" cy="1693200"/>
          </a:xfrm>
          <a:prstGeom prst="rect">
            <a:avLst/>
          </a:prstGeom>
          <a:solidFill>
            <a:srgbClr val="181818">
              <a:alpha val="29949"/>
            </a:srgbClr>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2"/>
                </a:solidFill>
                <a:latin typeface="Poppins"/>
                <a:ea typeface="Poppins"/>
                <a:cs typeface="Poppins"/>
                <a:sym typeface="Poppins"/>
              </a:rPr>
              <a:t>Una de las </a:t>
            </a:r>
            <a:r>
              <a:rPr lang="en">
                <a:solidFill>
                  <a:schemeClr val="lt2"/>
                </a:solidFill>
                <a:latin typeface="Poppins"/>
                <a:ea typeface="Poppins"/>
                <a:cs typeface="Poppins"/>
                <a:sym typeface="Poppins"/>
              </a:rPr>
              <a:t>conclusiones</a:t>
            </a:r>
            <a:r>
              <a:rPr lang="en">
                <a:solidFill>
                  <a:schemeClr val="lt2"/>
                </a:solidFill>
                <a:latin typeface="Poppins"/>
                <a:ea typeface="Poppins"/>
                <a:cs typeface="Poppins"/>
                <a:sym typeface="Poppins"/>
              </a:rPr>
              <a:t> y resultados </a:t>
            </a:r>
            <a:r>
              <a:rPr lang="en">
                <a:solidFill>
                  <a:schemeClr val="lt2"/>
                </a:solidFill>
                <a:latin typeface="Poppins"/>
                <a:ea typeface="Poppins"/>
                <a:cs typeface="Poppins"/>
                <a:sym typeface="Poppins"/>
              </a:rPr>
              <a:t>más</a:t>
            </a:r>
            <a:r>
              <a:rPr lang="en">
                <a:solidFill>
                  <a:schemeClr val="lt2"/>
                </a:solidFill>
                <a:latin typeface="Poppins"/>
                <a:ea typeface="Poppins"/>
                <a:cs typeface="Poppins"/>
                <a:sym typeface="Poppins"/>
              </a:rPr>
              <a:t> importantes es que el viejo dicho de que la </a:t>
            </a:r>
            <a:r>
              <a:rPr lang="en">
                <a:solidFill>
                  <a:schemeClr val="lt2"/>
                </a:solidFill>
                <a:latin typeface="Poppins"/>
                <a:ea typeface="Poppins"/>
                <a:cs typeface="Poppins"/>
                <a:sym typeface="Poppins"/>
              </a:rPr>
              <a:t>ubicación</a:t>
            </a:r>
            <a:r>
              <a:rPr lang="en">
                <a:solidFill>
                  <a:schemeClr val="lt2"/>
                </a:solidFill>
                <a:latin typeface="Poppins"/>
                <a:ea typeface="Poppins"/>
                <a:cs typeface="Poppins"/>
                <a:sym typeface="Poppins"/>
              </a:rPr>
              <a:t> lo es todo cuando se trata de propiedades es completamente cierto ya que  las ubicaciones mejor calificadas también tienden a ser las más caras.</a:t>
            </a:r>
            <a:endParaRPr>
              <a:solidFill>
                <a:schemeClr val="lt2"/>
              </a:solidFill>
              <a:latin typeface="Poppins"/>
              <a:ea typeface="Poppins"/>
              <a:cs typeface="Poppins"/>
              <a:sym typeface="Poppins"/>
            </a:endParaRPr>
          </a:p>
          <a:p>
            <a:pPr indent="0" lvl="0" marL="0" rtl="0" algn="just">
              <a:spcBef>
                <a:spcPts val="0"/>
              </a:spcBef>
              <a:spcAft>
                <a:spcPts val="0"/>
              </a:spcAft>
              <a:buNone/>
            </a:pPr>
            <a:r>
              <a:rPr lang="en">
                <a:solidFill>
                  <a:schemeClr val="lt2"/>
                </a:solidFill>
                <a:latin typeface="Poppins"/>
                <a:ea typeface="Poppins"/>
                <a:cs typeface="Poppins"/>
                <a:sym typeface="Poppins"/>
              </a:rPr>
              <a:t> </a:t>
            </a:r>
            <a:endParaRPr>
              <a:solidFill>
                <a:schemeClr val="lt2"/>
              </a:solidFill>
              <a:latin typeface="Poppins"/>
              <a:ea typeface="Poppins"/>
              <a:cs typeface="Poppins"/>
              <a:sym typeface="Poppins"/>
            </a:endParaRPr>
          </a:p>
          <a:p>
            <a:pPr indent="0" lvl="0" marL="0" rtl="0" algn="just">
              <a:spcBef>
                <a:spcPts val="0"/>
              </a:spcBef>
              <a:spcAft>
                <a:spcPts val="0"/>
              </a:spcAft>
              <a:buNone/>
            </a:pPr>
            <a:r>
              <a:rPr lang="en">
                <a:solidFill>
                  <a:schemeClr val="lt2"/>
                </a:solidFill>
                <a:latin typeface="Poppins"/>
                <a:ea typeface="Poppins"/>
                <a:cs typeface="Poppins"/>
                <a:sym typeface="Poppins"/>
              </a:rPr>
              <a:t>Una vez más, el centro de Manhattan y las áreas adyacentes de Brooklyn reciben las puntuaciones de ubicación más altas, siendo East Village una excepción.</a:t>
            </a:r>
            <a:endParaRPr>
              <a:solidFill>
                <a:schemeClr val="lt2"/>
              </a:solidFill>
              <a:latin typeface="Poppins"/>
              <a:ea typeface="Poppins"/>
              <a:cs typeface="Poppins"/>
              <a:sym typeface="Poppins"/>
            </a:endParaRPr>
          </a:p>
          <a:p>
            <a:pPr indent="0" lvl="0" marL="0" rtl="0" algn="l">
              <a:spcBef>
                <a:spcPts val="0"/>
              </a:spcBef>
              <a:spcAft>
                <a:spcPts val="0"/>
              </a:spcAft>
              <a:buNone/>
            </a:pPr>
            <a:r>
              <a:t/>
            </a:r>
            <a:endParaRPr>
              <a:solidFill>
                <a:schemeClr val="lt2"/>
              </a:solidFill>
              <a:latin typeface="Poppins"/>
              <a:ea typeface="Poppins"/>
              <a:cs typeface="Poppins"/>
              <a:sym typeface="Poppi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0"/>
          <p:cNvSpPr txBox="1"/>
          <p:nvPr/>
        </p:nvSpPr>
        <p:spPr>
          <a:xfrm>
            <a:off x="713700" y="2430075"/>
            <a:ext cx="7716600" cy="1327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100">
                <a:solidFill>
                  <a:srgbClr val="333333"/>
                </a:solidFill>
                <a:latin typeface="Poppins"/>
                <a:ea typeface="Poppins"/>
                <a:cs typeface="Poppins"/>
                <a:sym typeface="Poppins"/>
              </a:rPr>
              <a:t>Podemos decir que definitivamente es necesaria una limpieza de datos en una empresa/compañía debido a que hay situaciones en las que nos encontramos con datos que son irrelevantes para el manejo de la misma o que incluso hay datos que tienen que llenarse con otros para poder hacer un análisis.</a:t>
            </a:r>
            <a:endParaRPr sz="1100">
              <a:solidFill>
                <a:srgbClr val="333333"/>
              </a:solidFill>
              <a:latin typeface="Poppins"/>
              <a:ea typeface="Poppins"/>
              <a:cs typeface="Poppins"/>
              <a:sym typeface="Poppins"/>
            </a:endParaRPr>
          </a:p>
          <a:p>
            <a:pPr indent="0" lvl="0" marL="0" rtl="0" algn="just">
              <a:lnSpc>
                <a:spcPct val="115000"/>
              </a:lnSpc>
              <a:spcBef>
                <a:spcPts val="0"/>
              </a:spcBef>
              <a:spcAft>
                <a:spcPts val="0"/>
              </a:spcAft>
              <a:buNone/>
            </a:pPr>
            <a:r>
              <a:rPr lang="en" sz="1100">
                <a:solidFill>
                  <a:srgbClr val="333333"/>
                </a:solidFill>
                <a:latin typeface="Poppins"/>
                <a:ea typeface="Poppins"/>
                <a:cs typeface="Poppins"/>
                <a:sym typeface="Poppins"/>
              </a:rPr>
              <a:t>De igual manera pudimos observar que, al menos en nuestra variable objetivo, hay muchísimos otros datos que influyen de manera positiva o negativa en ella (en el precio); a su vez, nos encontramos con otros datos que nos ayudaron a la predicción o estimación de nuestra misma variable objetivo.</a:t>
            </a:r>
            <a:endParaRPr sz="1100">
              <a:solidFill>
                <a:srgbClr val="333333"/>
              </a:solidFill>
              <a:latin typeface="Poppins"/>
              <a:ea typeface="Poppins"/>
              <a:cs typeface="Poppins"/>
              <a:sym typeface="Poppins"/>
            </a:endParaRPr>
          </a:p>
        </p:txBody>
      </p:sp>
      <p:sp>
        <p:nvSpPr>
          <p:cNvPr id="490" name="Google Shape;490;p70"/>
          <p:cNvSpPr txBox="1"/>
          <p:nvPr>
            <p:ph type="title"/>
          </p:nvPr>
        </p:nvSpPr>
        <p:spPr>
          <a:xfrm>
            <a:off x="720000" y="539496"/>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Por ultimo…</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1"/>
          <p:cNvSpPr txBox="1"/>
          <p:nvPr>
            <p:ph type="title"/>
          </p:nvPr>
        </p:nvSpPr>
        <p:spPr>
          <a:xfrm>
            <a:off x="927750" y="797025"/>
            <a:ext cx="7288500" cy="54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600"/>
              <a:t>Gracias</a:t>
            </a:r>
            <a:endParaRPr sz="9600"/>
          </a:p>
        </p:txBody>
      </p:sp>
      <p:sp>
        <p:nvSpPr>
          <p:cNvPr id="496" name="Google Shape;496;p71"/>
          <p:cNvSpPr txBox="1"/>
          <p:nvPr/>
        </p:nvSpPr>
        <p:spPr>
          <a:xfrm>
            <a:off x="2329401" y="2075125"/>
            <a:ext cx="46794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CARLOS CRUZ RANGEL</a:t>
            </a:r>
            <a:endParaRPr>
              <a:latin typeface="Poppins"/>
              <a:ea typeface="Poppins"/>
              <a:cs typeface="Poppins"/>
              <a:sym typeface="Poppins"/>
            </a:endParaRPr>
          </a:p>
          <a:p>
            <a:pPr indent="0" lvl="0" marL="0" rtl="0" algn="l">
              <a:spcBef>
                <a:spcPts val="0"/>
              </a:spcBef>
              <a:spcAft>
                <a:spcPts val="0"/>
              </a:spcAft>
              <a:buNone/>
            </a:pPr>
            <a:r>
              <a:rPr lang="en" u="sng">
                <a:solidFill>
                  <a:srgbClr val="FF6B65"/>
                </a:solidFill>
                <a:latin typeface="Poppins"/>
                <a:ea typeface="Poppins"/>
                <a:cs typeface="Poppins"/>
                <a:sym typeface="Poppins"/>
                <a:hlinkClick r:id="rId3">
                  <a:extLst>
                    <a:ext uri="{A12FA001-AC4F-418D-AE19-62706E023703}">
                      <ahyp:hlinkClr val="tx"/>
                    </a:ext>
                  </a:extLst>
                </a:hlinkClick>
              </a:rPr>
              <a:t>c</a:t>
            </a:r>
            <a:r>
              <a:rPr lang="en" u="sng">
                <a:solidFill>
                  <a:srgbClr val="FF6B65"/>
                </a:solidFill>
                <a:latin typeface="Poppins"/>
                <a:ea typeface="Poppins"/>
                <a:cs typeface="Poppins"/>
                <a:sym typeface="Poppins"/>
                <a:hlinkClick r:id="rId4">
                  <a:extLst>
                    <a:ext uri="{A12FA001-AC4F-418D-AE19-62706E023703}">
                      <ahyp:hlinkClr val="tx"/>
                    </a:ext>
                  </a:extLst>
                </a:hlinkClick>
              </a:rPr>
              <a:t>arloscruzrangel@ciencias.unam.mx</a:t>
            </a:r>
            <a:endParaRPr>
              <a:solidFill>
                <a:srgbClr val="FF6B65"/>
              </a:solidFill>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MIGUEL ANGEL LIERA MONTAÑO</a:t>
            </a:r>
            <a:endParaRPr>
              <a:latin typeface="Poppins"/>
              <a:ea typeface="Poppins"/>
              <a:cs typeface="Poppins"/>
              <a:sym typeface="Poppins"/>
            </a:endParaRPr>
          </a:p>
          <a:p>
            <a:pPr indent="0" lvl="0" marL="0" rtl="0" algn="l">
              <a:spcBef>
                <a:spcPts val="0"/>
              </a:spcBef>
              <a:spcAft>
                <a:spcPts val="0"/>
              </a:spcAft>
              <a:buNone/>
            </a:pPr>
            <a:r>
              <a:rPr lang="en" u="sng">
                <a:solidFill>
                  <a:srgbClr val="FF6B65"/>
                </a:solidFill>
                <a:latin typeface="Poppins"/>
                <a:ea typeface="Poppins"/>
                <a:cs typeface="Poppins"/>
                <a:sym typeface="Poppins"/>
                <a:hlinkClick r:id="rId5">
                  <a:extLst>
                    <a:ext uri="{A12FA001-AC4F-418D-AE19-62706E023703}">
                      <ahyp:hlinkClr val="tx"/>
                    </a:ext>
                  </a:extLst>
                </a:hlinkClick>
              </a:rPr>
              <a:t>miguelliera@ciencias.unam.mx</a:t>
            </a:r>
            <a:endParaRPr>
              <a:solidFill>
                <a:srgbClr val="FF6B65"/>
              </a:solidFill>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ALEJANDRO URBANO FLORES</a:t>
            </a:r>
            <a:endParaRPr>
              <a:latin typeface="Poppins"/>
              <a:ea typeface="Poppins"/>
              <a:cs typeface="Poppins"/>
              <a:sym typeface="Poppins"/>
            </a:endParaRPr>
          </a:p>
          <a:p>
            <a:pPr indent="0" lvl="0" marL="0" rtl="0" algn="l">
              <a:spcBef>
                <a:spcPts val="0"/>
              </a:spcBef>
              <a:spcAft>
                <a:spcPts val="0"/>
              </a:spcAft>
              <a:buNone/>
            </a:pPr>
            <a:r>
              <a:rPr lang="en" u="sng">
                <a:solidFill>
                  <a:srgbClr val="FF6B65"/>
                </a:solidFill>
                <a:latin typeface="Poppins"/>
                <a:ea typeface="Poppins"/>
                <a:cs typeface="Poppins"/>
                <a:sym typeface="Poppins"/>
                <a:hlinkClick r:id="rId6">
                  <a:extLst>
                    <a:ext uri="{A12FA001-AC4F-418D-AE19-62706E023703}">
                      <ahyp:hlinkClr val="tx"/>
                    </a:ext>
                  </a:extLst>
                </a:hlinkClick>
              </a:rPr>
              <a:t>alejandroFlores7807@ciencias.unam.mx</a:t>
            </a:r>
            <a:endParaRPr>
              <a:solidFill>
                <a:srgbClr val="FF6B65"/>
              </a:solidFill>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p:txBody>
      </p:sp>
      <p:pic>
        <p:nvPicPr>
          <p:cNvPr id="497" name="Google Shape;497;p71"/>
          <p:cNvPicPr preferRelativeResize="0"/>
          <p:nvPr/>
        </p:nvPicPr>
        <p:blipFill>
          <a:blip r:embed="rId7">
            <a:alphaModFix/>
          </a:blip>
          <a:stretch>
            <a:fillRect/>
          </a:stretch>
        </p:blipFill>
        <p:spPr>
          <a:xfrm>
            <a:off x="1833346" y="2131644"/>
            <a:ext cx="496055" cy="497430"/>
          </a:xfrm>
          <a:prstGeom prst="rect">
            <a:avLst/>
          </a:prstGeom>
          <a:noFill/>
          <a:ln>
            <a:noFill/>
          </a:ln>
        </p:spPr>
      </p:pic>
      <p:pic>
        <p:nvPicPr>
          <p:cNvPr id="498" name="Google Shape;498;p71"/>
          <p:cNvPicPr preferRelativeResize="0"/>
          <p:nvPr/>
        </p:nvPicPr>
        <p:blipFill>
          <a:blip r:embed="rId7">
            <a:alphaModFix/>
          </a:blip>
          <a:stretch>
            <a:fillRect/>
          </a:stretch>
        </p:blipFill>
        <p:spPr>
          <a:xfrm>
            <a:off x="1833346" y="3371589"/>
            <a:ext cx="496055" cy="497430"/>
          </a:xfrm>
          <a:prstGeom prst="rect">
            <a:avLst/>
          </a:prstGeom>
          <a:noFill/>
          <a:ln>
            <a:noFill/>
          </a:ln>
        </p:spPr>
      </p:pic>
      <p:pic>
        <p:nvPicPr>
          <p:cNvPr id="499" name="Google Shape;499;p71"/>
          <p:cNvPicPr preferRelativeResize="0"/>
          <p:nvPr/>
        </p:nvPicPr>
        <p:blipFill>
          <a:blip r:embed="rId7">
            <a:alphaModFix/>
          </a:blip>
          <a:stretch>
            <a:fillRect/>
          </a:stretch>
        </p:blipFill>
        <p:spPr>
          <a:xfrm>
            <a:off x="1833346" y="2751610"/>
            <a:ext cx="496055" cy="49743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41"/>
          <p:cNvPicPr preferRelativeResize="0"/>
          <p:nvPr/>
        </p:nvPicPr>
        <p:blipFill rotWithShape="1">
          <a:blip r:embed="rId3">
            <a:alphaModFix/>
          </a:blip>
          <a:srcRect b="40929" l="5677" r="4199" t="31049"/>
          <a:stretch/>
        </p:blipFill>
        <p:spPr>
          <a:xfrm>
            <a:off x="0" y="516150"/>
            <a:ext cx="3274526" cy="572700"/>
          </a:xfrm>
          <a:prstGeom prst="rect">
            <a:avLst/>
          </a:prstGeom>
          <a:noFill/>
          <a:ln>
            <a:noFill/>
          </a:ln>
        </p:spPr>
      </p:pic>
      <p:sp>
        <p:nvSpPr>
          <p:cNvPr id="207" name="Google Shape;207;p41"/>
          <p:cNvSpPr txBox="1"/>
          <p:nvPr>
            <p:ph type="title"/>
          </p:nvPr>
        </p:nvSpPr>
        <p:spPr>
          <a:xfrm>
            <a:off x="388650" y="535000"/>
            <a:ext cx="8265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lang="en">
                <a:solidFill>
                  <a:schemeClr val="dk1"/>
                </a:solidFill>
              </a:rPr>
              <a:t>metodología</a:t>
            </a:r>
            <a:r>
              <a:rPr lang="en">
                <a:solidFill>
                  <a:schemeClr val="accent5"/>
                </a:solidFill>
              </a:rPr>
              <a:t>  CRISP-DM</a:t>
            </a:r>
            <a:r>
              <a:rPr lang="en">
                <a:solidFill>
                  <a:schemeClr val="dk1"/>
                </a:solidFill>
              </a:rPr>
              <a:t> </a:t>
            </a:r>
            <a:endParaRPr/>
          </a:p>
        </p:txBody>
      </p:sp>
      <p:sp>
        <p:nvSpPr>
          <p:cNvPr id="208" name="Google Shape;208;p41"/>
          <p:cNvSpPr txBox="1"/>
          <p:nvPr>
            <p:ph idx="1" type="body"/>
          </p:nvPr>
        </p:nvSpPr>
        <p:spPr>
          <a:xfrm>
            <a:off x="388650" y="1436150"/>
            <a:ext cx="5128200" cy="32727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650"/>
              <a:t>Cross-Industry Standard Process for Data Mining, es un método probado para orientar trabajos de minería de datos.</a:t>
            </a:r>
            <a:endParaRPr sz="1650"/>
          </a:p>
          <a:p>
            <a:pPr indent="0" lvl="0" marL="0" rtl="0" algn="just">
              <a:lnSpc>
                <a:spcPct val="100000"/>
              </a:lnSpc>
              <a:spcBef>
                <a:spcPts val="0"/>
              </a:spcBef>
              <a:spcAft>
                <a:spcPts val="0"/>
              </a:spcAft>
              <a:buNone/>
            </a:pPr>
            <a:r>
              <a:t/>
            </a:r>
            <a:endParaRPr sz="1650"/>
          </a:p>
          <a:p>
            <a:pPr indent="0" lvl="0" marL="0" rtl="0" algn="just">
              <a:lnSpc>
                <a:spcPct val="100000"/>
              </a:lnSpc>
              <a:spcBef>
                <a:spcPts val="0"/>
              </a:spcBef>
              <a:spcAft>
                <a:spcPts val="0"/>
              </a:spcAft>
              <a:buNone/>
            </a:pPr>
            <a:r>
              <a:rPr lang="en" sz="1650"/>
              <a:t>El ciclo vital del modelo contiene seis fases La secuencia de las fases no es estricta. De hecho, la mayoría de los proyectos avanzan y retroceden entre fases si es necesario. </a:t>
            </a:r>
            <a:endParaRPr sz="1650"/>
          </a:p>
          <a:p>
            <a:pPr indent="0" lvl="0" marL="0" rtl="0" algn="just">
              <a:lnSpc>
                <a:spcPct val="100000"/>
              </a:lnSpc>
              <a:spcBef>
                <a:spcPts val="0"/>
              </a:spcBef>
              <a:spcAft>
                <a:spcPts val="0"/>
              </a:spcAft>
              <a:buNone/>
            </a:pPr>
            <a:r>
              <a:t/>
            </a:r>
            <a:endParaRPr sz="1650"/>
          </a:p>
          <a:p>
            <a:pPr indent="0" lvl="0" marL="0" rtl="0" algn="just">
              <a:lnSpc>
                <a:spcPct val="100000"/>
              </a:lnSpc>
              <a:spcBef>
                <a:spcPts val="0"/>
              </a:spcBef>
              <a:spcAft>
                <a:spcPts val="0"/>
              </a:spcAft>
              <a:buNone/>
            </a:pPr>
            <a:r>
              <a:rPr lang="en" sz="1650"/>
              <a:t>También</a:t>
            </a:r>
            <a:r>
              <a:rPr lang="en" sz="1650"/>
              <a:t> es muy flexible y se puede personalizar para una </a:t>
            </a:r>
            <a:r>
              <a:rPr lang="en" sz="1650"/>
              <a:t>organización</a:t>
            </a:r>
            <a:r>
              <a:rPr lang="en" sz="1650"/>
              <a:t> y sus necesidades.</a:t>
            </a:r>
            <a:endParaRPr sz="1650"/>
          </a:p>
        </p:txBody>
      </p:sp>
      <p:pic>
        <p:nvPicPr>
          <p:cNvPr id="209" name="Google Shape;209;p41"/>
          <p:cNvPicPr preferRelativeResize="0"/>
          <p:nvPr/>
        </p:nvPicPr>
        <p:blipFill>
          <a:blip r:embed="rId4">
            <a:alphaModFix/>
          </a:blip>
          <a:stretch>
            <a:fillRect/>
          </a:stretch>
        </p:blipFill>
        <p:spPr>
          <a:xfrm>
            <a:off x="5749250" y="1436150"/>
            <a:ext cx="2904550" cy="29017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42"/>
          <p:cNvPicPr preferRelativeResize="0"/>
          <p:nvPr/>
        </p:nvPicPr>
        <p:blipFill rotWithShape="1">
          <a:blip r:embed="rId3">
            <a:alphaModFix/>
          </a:blip>
          <a:srcRect b="40929" l="5677" r="4199" t="31049"/>
          <a:stretch/>
        </p:blipFill>
        <p:spPr>
          <a:xfrm>
            <a:off x="0" y="516150"/>
            <a:ext cx="3274526" cy="572700"/>
          </a:xfrm>
          <a:prstGeom prst="rect">
            <a:avLst/>
          </a:prstGeom>
          <a:noFill/>
          <a:ln>
            <a:noFill/>
          </a:ln>
        </p:spPr>
      </p:pic>
      <p:sp>
        <p:nvSpPr>
          <p:cNvPr id="215" name="Google Shape;215;p42"/>
          <p:cNvSpPr txBox="1"/>
          <p:nvPr>
            <p:ph type="title"/>
          </p:nvPr>
        </p:nvSpPr>
        <p:spPr>
          <a:xfrm>
            <a:off x="435550" y="452552"/>
            <a:ext cx="32685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CRISP-DM</a:t>
            </a:r>
            <a:r>
              <a:rPr lang="en">
                <a:solidFill>
                  <a:schemeClr val="dk1"/>
                </a:solidFill>
              </a:rPr>
              <a:t> </a:t>
            </a:r>
            <a:endParaRPr/>
          </a:p>
        </p:txBody>
      </p:sp>
      <p:pic>
        <p:nvPicPr>
          <p:cNvPr id="216" name="Google Shape;216;p42"/>
          <p:cNvPicPr preferRelativeResize="0"/>
          <p:nvPr/>
        </p:nvPicPr>
        <p:blipFill>
          <a:blip r:embed="rId4">
            <a:alphaModFix amt="80000"/>
          </a:blip>
          <a:stretch>
            <a:fillRect/>
          </a:stretch>
        </p:blipFill>
        <p:spPr>
          <a:xfrm>
            <a:off x="4584225" y="516150"/>
            <a:ext cx="4559776" cy="4555457"/>
          </a:xfrm>
          <a:prstGeom prst="rect">
            <a:avLst/>
          </a:prstGeom>
          <a:noFill/>
          <a:ln>
            <a:noFill/>
          </a:ln>
        </p:spPr>
      </p:pic>
      <p:sp>
        <p:nvSpPr>
          <p:cNvPr id="217" name="Google Shape;217;p42"/>
          <p:cNvSpPr txBox="1"/>
          <p:nvPr>
            <p:ph idx="1" type="subTitle"/>
          </p:nvPr>
        </p:nvSpPr>
        <p:spPr>
          <a:xfrm>
            <a:off x="488725" y="1355225"/>
            <a:ext cx="3685200" cy="328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Consta de 6 fases :</a:t>
            </a:r>
            <a:endParaRPr sz="1500"/>
          </a:p>
          <a:p>
            <a:pPr indent="0" lvl="0" marL="0" rtl="0" algn="ctr">
              <a:spcBef>
                <a:spcPts val="0"/>
              </a:spcBef>
              <a:spcAft>
                <a:spcPts val="0"/>
              </a:spcAft>
              <a:buNone/>
            </a:pPr>
            <a:r>
              <a:t/>
            </a:r>
            <a:endParaRPr sz="1500"/>
          </a:p>
          <a:p>
            <a:pPr indent="0" lvl="0" marL="0" rtl="0" algn="ctr">
              <a:spcBef>
                <a:spcPts val="0"/>
              </a:spcBef>
              <a:spcAft>
                <a:spcPts val="0"/>
              </a:spcAft>
              <a:buNone/>
            </a:pPr>
            <a:r>
              <a:t/>
            </a:r>
            <a:endParaRPr sz="1500"/>
          </a:p>
          <a:p>
            <a:pPr indent="-298450" lvl="0" marL="457200" rtl="0" algn="l">
              <a:spcBef>
                <a:spcPts val="0"/>
              </a:spcBef>
              <a:spcAft>
                <a:spcPts val="0"/>
              </a:spcAft>
              <a:buSzPts val="1100"/>
              <a:buChar char="●"/>
            </a:pPr>
            <a:r>
              <a:rPr lang="en" sz="1500"/>
              <a:t>developing business understanding</a:t>
            </a:r>
            <a:endParaRPr sz="1500"/>
          </a:p>
          <a:p>
            <a:pPr indent="-298450" lvl="0" marL="457200" rtl="0" algn="l">
              <a:spcBef>
                <a:spcPts val="0"/>
              </a:spcBef>
              <a:spcAft>
                <a:spcPts val="0"/>
              </a:spcAft>
              <a:buSzPts val="1100"/>
              <a:buChar char="●"/>
            </a:pPr>
            <a:r>
              <a:rPr lang="en" sz="1500"/>
              <a:t>developing data understanding</a:t>
            </a:r>
            <a:endParaRPr sz="1500"/>
          </a:p>
          <a:p>
            <a:pPr indent="-298450" lvl="0" marL="457200" rtl="0" algn="l">
              <a:spcBef>
                <a:spcPts val="0"/>
              </a:spcBef>
              <a:spcAft>
                <a:spcPts val="0"/>
              </a:spcAft>
              <a:buSzPts val="1100"/>
              <a:buChar char="●"/>
            </a:pPr>
            <a:r>
              <a:rPr lang="en" sz="1500"/>
              <a:t>preparing data to be analyzed</a:t>
            </a:r>
            <a:endParaRPr sz="1500"/>
          </a:p>
          <a:p>
            <a:pPr indent="-298450" lvl="0" marL="457200" rtl="0" algn="l">
              <a:spcBef>
                <a:spcPts val="0"/>
              </a:spcBef>
              <a:spcAft>
                <a:spcPts val="0"/>
              </a:spcAft>
              <a:buSzPts val="1100"/>
              <a:buChar char="●"/>
            </a:pPr>
            <a:r>
              <a:rPr lang="en" sz="1500"/>
              <a:t>modelling the data</a:t>
            </a:r>
            <a:endParaRPr sz="1500"/>
          </a:p>
          <a:p>
            <a:pPr indent="-298450" lvl="0" marL="457200" rtl="0" algn="l">
              <a:spcBef>
                <a:spcPts val="0"/>
              </a:spcBef>
              <a:spcAft>
                <a:spcPts val="0"/>
              </a:spcAft>
              <a:buSzPts val="1100"/>
              <a:buChar char="●"/>
            </a:pPr>
            <a:r>
              <a:rPr lang="en" sz="1500"/>
              <a:t>evaluating the result</a:t>
            </a:r>
            <a:endParaRPr sz="1500"/>
          </a:p>
          <a:p>
            <a:pPr indent="-298450" lvl="0" marL="457200" rtl="0" algn="l">
              <a:spcBef>
                <a:spcPts val="0"/>
              </a:spcBef>
              <a:spcAft>
                <a:spcPts val="0"/>
              </a:spcAft>
              <a:buSzPts val="1100"/>
              <a:buChar char="●"/>
            </a:pPr>
            <a:r>
              <a:rPr lang="en" sz="1500"/>
              <a:t>deploying changes</a:t>
            </a:r>
            <a:endParaRPr sz="1500"/>
          </a:p>
          <a:p>
            <a:pPr indent="0" lvl="0" marL="0" rtl="0" algn="r">
              <a:spcBef>
                <a:spcPts val="0"/>
              </a:spcBef>
              <a:spcAft>
                <a:spcPts val="0"/>
              </a:spcAft>
              <a:buNone/>
            </a:pPr>
            <a:r>
              <a:t/>
            </a:r>
            <a:endParaRPr/>
          </a:p>
          <a:p>
            <a:pPr indent="0" lvl="0" marL="0" rtl="0" algn="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43"/>
          <p:cNvPicPr preferRelativeResize="0"/>
          <p:nvPr/>
        </p:nvPicPr>
        <p:blipFill>
          <a:blip r:embed="rId3">
            <a:alphaModFix/>
          </a:blip>
          <a:stretch>
            <a:fillRect/>
          </a:stretch>
        </p:blipFill>
        <p:spPr>
          <a:xfrm>
            <a:off x="3126152" y="167865"/>
            <a:ext cx="2876225" cy="2876250"/>
          </a:xfrm>
          <a:prstGeom prst="rect">
            <a:avLst/>
          </a:prstGeom>
          <a:noFill/>
          <a:ln>
            <a:noFill/>
          </a:ln>
          <a:effectLst>
            <a:outerShdw blurRad="57150" rotWithShape="0" algn="bl" dir="5400000" dist="19050">
              <a:srgbClr val="000000">
                <a:alpha val="50000"/>
              </a:srgbClr>
            </a:outerShdw>
          </a:effectLst>
        </p:spPr>
      </p:pic>
      <p:sp>
        <p:nvSpPr>
          <p:cNvPr id="223" name="Google Shape;223;p43"/>
          <p:cNvSpPr txBox="1"/>
          <p:nvPr/>
        </p:nvSpPr>
        <p:spPr>
          <a:xfrm>
            <a:off x="1170361" y="3204150"/>
            <a:ext cx="6787800" cy="1569900"/>
          </a:xfrm>
          <a:prstGeom prst="rect">
            <a:avLst/>
          </a:prstGeom>
          <a:solidFill>
            <a:srgbClr val="EF767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lt2"/>
                </a:solidFill>
                <a:latin typeface="Raleway"/>
                <a:ea typeface="Raleway"/>
                <a:cs typeface="Raleway"/>
                <a:sym typeface="Raleway"/>
              </a:rPr>
              <a:t>Una comunidad basada en compartir</a:t>
            </a:r>
            <a:endParaRPr b="1" sz="1500">
              <a:solidFill>
                <a:schemeClr val="lt2"/>
              </a:solidFill>
              <a:latin typeface="Raleway"/>
              <a:ea typeface="Raleway"/>
              <a:cs typeface="Raleway"/>
              <a:sym typeface="Raleway"/>
            </a:endParaRPr>
          </a:p>
          <a:p>
            <a:pPr indent="0" lvl="0" marL="0" rtl="0" algn="ctr">
              <a:spcBef>
                <a:spcPts val="0"/>
              </a:spcBef>
              <a:spcAft>
                <a:spcPts val="0"/>
              </a:spcAft>
              <a:buNone/>
            </a:pPr>
            <a:r>
              <a:rPr b="1" lang="en" sz="1500">
                <a:solidFill>
                  <a:schemeClr val="lt2"/>
                </a:solidFill>
                <a:latin typeface="Raleway"/>
                <a:ea typeface="Raleway"/>
                <a:cs typeface="Raleway"/>
                <a:sym typeface="Raleway"/>
              </a:rPr>
              <a:t>Airbnb surgió en 2008. En la actualidad, millones de anfitriones y viajeros optan por crear una cuenta gratuita en Airbnb para publicar sus espacios y reservar alojamientos únicos en cualquier parte del mundo. Además, los anfitriones de experiencias en Airbnb comparten sus intereses y pasiones tanto con los viajeros como con la gente local.</a:t>
            </a:r>
            <a:endParaRPr b="1" sz="1500">
              <a:solidFill>
                <a:schemeClr val="lt2"/>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44"/>
          <p:cNvPicPr preferRelativeResize="0"/>
          <p:nvPr/>
        </p:nvPicPr>
        <p:blipFill>
          <a:blip r:embed="rId3">
            <a:alphaModFix amt="90000"/>
          </a:blip>
          <a:stretch>
            <a:fillRect/>
          </a:stretch>
        </p:blipFill>
        <p:spPr>
          <a:xfrm>
            <a:off x="3606277" y="587702"/>
            <a:ext cx="1959113" cy="1935116"/>
          </a:xfrm>
          <a:prstGeom prst="rect">
            <a:avLst/>
          </a:prstGeom>
          <a:noFill/>
          <a:ln>
            <a:noFill/>
          </a:ln>
        </p:spPr>
      </p:pic>
      <p:pic>
        <p:nvPicPr>
          <p:cNvPr id="229" name="Google Shape;229;p44"/>
          <p:cNvPicPr preferRelativeResize="0"/>
          <p:nvPr/>
        </p:nvPicPr>
        <p:blipFill>
          <a:blip r:embed="rId4">
            <a:alphaModFix/>
          </a:blip>
          <a:stretch>
            <a:fillRect/>
          </a:stretch>
        </p:blipFill>
        <p:spPr>
          <a:xfrm>
            <a:off x="2239175" y="745316"/>
            <a:ext cx="1805275" cy="1783160"/>
          </a:xfrm>
          <a:prstGeom prst="rect">
            <a:avLst/>
          </a:prstGeom>
          <a:noFill/>
          <a:ln>
            <a:noFill/>
          </a:ln>
        </p:spPr>
      </p:pic>
      <p:pic>
        <p:nvPicPr>
          <p:cNvPr id="230" name="Google Shape;230;p44"/>
          <p:cNvPicPr preferRelativeResize="0"/>
          <p:nvPr/>
        </p:nvPicPr>
        <p:blipFill>
          <a:blip r:embed="rId5">
            <a:alphaModFix/>
          </a:blip>
          <a:stretch>
            <a:fillRect/>
          </a:stretch>
        </p:blipFill>
        <p:spPr>
          <a:xfrm>
            <a:off x="5099551" y="745316"/>
            <a:ext cx="1805275" cy="1783160"/>
          </a:xfrm>
          <a:prstGeom prst="rect">
            <a:avLst/>
          </a:prstGeom>
          <a:noFill/>
          <a:ln>
            <a:noFill/>
          </a:ln>
        </p:spPr>
      </p:pic>
      <p:sp>
        <p:nvSpPr>
          <p:cNvPr id="231" name="Google Shape;231;p44"/>
          <p:cNvSpPr txBox="1"/>
          <p:nvPr>
            <p:ph type="title"/>
          </p:nvPr>
        </p:nvSpPr>
        <p:spPr>
          <a:xfrm>
            <a:off x="1519351" y="2583438"/>
            <a:ext cx="6105300" cy="62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OBJETIVO</a:t>
            </a:r>
            <a:endParaRPr>
              <a:solidFill>
                <a:schemeClr val="lt2"/>
              </a:solidFill>
            </a:endParaRPr>
          </a:p>
        </p:txBody>
      </p:sp>
      <p:sp>
        <p:nvSpPr>
          <p:cNvPr id="232" name="Google Shape;232;p44"/>
          <p:cNvSpPr txBox="1"/>
          <p:nvPr/>
        </p:nvSpPr>
        <p:spPr>
          <a:xfrm>
            <a:off x="2239175" y="3441150"/>
            <a:ext cx="46656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solidFill>
                  <a:schemeClr val="lt2"/>
                </a:solidFill>
                <a:highlight>
                  <a:schemeClr val="dk1"/>
                </a:highlight>
                <a:latin typeface="Raleway ExtraBold"/>
                <a:ea typeface="Raleway ExtraBold"/>
                <a:cs typeface="Raleway ExtraBold"/>
                <a:sym typeface="Raleway ExtraBold"/>
              </a:rPr>
              <a:t>Airbnb nos da acceso a un DataSet para poder brindar una retroalimentación sobre sus precios a través de los datos             aplicando la metodología CRISP-DM</a:t>
            </a:r>
            <a:r>
              <a:rPr lang="en" sz="1800">
                <a:solidFill>
                  <a:schemeClr val="lt2"/>
                </a:solidFill>
                <a:latin typeface="Raleway ExtraBold"/>
                <a:ea typeface="Raleway ExtraBold"/>
                <a:cs typeface="Raleway ExtraBold"/>
                <a:sym typeface="Raleway ExtraBold"/>
              </a:rPr>
              <a:t> </a:t>
            </a:r>
            <a:endParaRPr sz="1800">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5"/>
          <p:cNvSpPr txBox="1"/>
          <p:nvPr>
            <p:ph idx="15" type="title"/>
          </p:nvPr>
        </p:nvSpPr>
        <p:spPr>
          <a:xfrm>
            <a:off x="1048125" y="539500"/>
            <a:ext cx="7047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ANÁLISIS</a:t>
            </a:r>
            <a:r>
              <a:rPr lang="en"/>
              <a:t> EXPLORATORIO</a:t>
            </a:r>
            <a:endParaRPr/>
          </a:p>
        </p:txBody>
      </p:sp>
      <p:sp>
        <p:nvSpPr>
          <p:cNvPr id="238" name="Google Shape;238;p45"/>
          <p:cNvSpPr txBox="1"/>
          <p:nvPr>
            <p:ph type="title"/>
          </p:nvPr>
        </p:nvSpPr>
        <p:spPr>
          <a:xfrm>
            <a:off x="720000" y="1799621"/>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Airbnb </a:t>
            </a:r>
            <a:endParaRPr/>
          </a:p>
        </p:txBody>
      </p:sp>
      <p:sp>
        <p:nvSpPr>
          <p:cNvPr id="239" name="Google Shape;239;p45"/>
          <p:cNvSpPr txBox="1"/>
          <p:nvPr>
            <p:ph idx="1" type="subTitle"/>
          </p:nvPr>
        </p:nvSpPr>
        <p:spPr>
          <a:xfrm>
            <a:off x="720000" y="2309953"/>
            <a:ext cx="2305500" cy="92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Nos comparte sus datos en un archivo de excel</a:t>
            </a:r>
            <a:endParaRPr/>
          </a:p>
        </p:txBody>
      </p:sp>
      <p:sp>
        <p:nvSpPr>
          <p:cNvPr id="240" name="Google Shape;240;p45"/>
          <p:cNvSpPr txBox="1"/>
          <p:nvPr>
            <p:ph idx="3" type="subTitle"/>
          </p:nvPr>
        </p:nvSpPr>
        <p:spPr>
          <a:xfrm>
            <a:off x="3419275" y="1608600"/>
            <a:ext cx="2305500" cy="34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En el cual se aprecian datos como:</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r</a:t>
            </a:r>
            <a:r>
              <a:rPr lang="en" sz="1300"/>
              <a:t>oom_id</a:t>
            </a:r>
            <a:endParaRPr sz="1300"/>
          </a:p>
          <a:p>
            <a:pPr indent="0" lvl="0" marL="0" rtl="0" algn="l">
              <a:spcBef>
                <a:spcPts val="0"/>
              </a:spcBef>
              <a:spcAft>
                <a:spcPts val="0"/>
              </a:spcAft>
              <a:buNone/>
            </a:pPr>
            <a:r>
              <a:rPr lang="en" sz="1300"/>
              <a:t>h</a:t>
            </a:r>
            <a:r>
              <a:rPr lang="en" sz="1300"/>
              <a:t>ost_id</a:t>
            </a:r>
            <a:endParaRPr sz="1300"/>
          </a:p>
          <a:p>
            <a:pPr indent="0" lvl="0" marL="0" rtl="0" algn="l">
              <a:spcBef>
                <a:spcPts val="0"/>
              </a:spcBef>
              <a:spcAft>
                <a:spcPts val="0"/>
              </a:spcAft>
              <a:buNone/>
            </a:pPr>
            <a:r>
              <a:rPr lang="en" sz="1300"/>
              <a:t>r</a:t>
            </a:r>
            <a:r>
              <a:rPr lang="en" sz="1300"/>
              <a:t>oom_type</a:t>
            </a:r>
            <a:endParaRPr sz="1300"/>
          </a:p>
          <a:p>
            <a:pPr indent="0" lvl="0" marL="0" rtl="0" algn="l">
              <a:spcBef>
                <a:spcPts val="0"/>
              </a:spcBef>
              <a:spcAft>
                <a:spcPts val="0"/>
              </a:spcAft>
              <a:buNone/>
            </a:pPr>
            <a:r>
              <a:rPr lang="en" sz="1300"/>
              <a:t>b</a:t>
            </a:r>
            <a:r>
              <a:rPr lang="en" sz="1300"/>
              <a:t>orough</a:t>
            </a:r>
            <a:endParaRPr sz="1300"/>
          </a:p>
          <a:p>
            <a:pPr indent="0" lvl="0" marL="0" rtl="0" algn="l">
              <a:spcBef>
                <a:spcPts val="0"/>
              </a:spcBef>
              <a:spcAft>
                <a:spcPts val="0"/>
              </a:spcAft>
              <a:buNone/>
            </a:pPr>
            <a:r>
              <a:rPr lang="en" sz="1300"/>
              <a:t>n</a:t>
            </a:r>
            <a:r>
              <a:rPr lang="en" sz="1300"/>
              <a:t>eighborhood</a:t>
            </a:r>
            <a:endParaRPr sz="1300"/>
          </a:p>
          <a:p>
            <a:pPr indent="0" lvl="0" marL="0" rtl="0" algn="l">
              <a:spcBef>
                <a:spcPts val="0"/>
              </a:spcBef>
              <a:spcAft>
                <a:spcPts val="0"/>
              </a:spcAft>
              <a:buNone/>
            </a:pPr>
            <a:r>
              <a:rPr lang="en" sz="1300"/>
              <a:t>number_of_reviews</a:t>
            </a:r>
            <a:endParaRPr sz="1300"/>
          </a:p>
          <a:p>
            <a:pPr indent="0" lvl="0" marL="0" rtl="0" algn="l">
              <a:spcBef>
                <a:spcPts val="0"/>
              </a:spcBef>
              <a:spcAft>
                <a:spcPts val="0"/>
              </a:spcAft>
              <a:buNone/>
            </a:pPr>
            <a:r>
              <a:rPr lang="en" sz="1300"/>
              <a:t>Review_scores_rating</a:t>
            </a:r>
            <a:endParaRPr sz="1300"/>
          </a:p>
          <a:p>
            <a:pPr indent="0" lvl="0" marL="0" rtl="0" algn="l">
              <a:spcBef>
                <a:spcPts val="0"/>
              </a:spcBef>
              <a:spcAft>
                <a:spcPts val="0"/>
              </a:spcAft>
              <a:buNone/>
            </a:pPr>
            <a:r>
              <a:rPr lang="en" sz="1300"/>
              <a:t>a</a:t>
            </a:r>
            <a:r>
              <a:rPr lang="en" sz="1300"/>
              <a:t>ccomodates</a:t>
            </a:r>
            <a:endParaRPr sz="1300"/>
          </a:p>
          <a:p>
            <a:pPr indent="0" lvl="0" marL="0" rtl="0" algn="l">
              <a:spcBef>
                <a:spcPts val="0"/>
              </a:spcBef>
              <a:spcAft>
                <a:spcPts val="0"/>
              </a:spcAft>
              <a:buNone/>
            </a:pPr>
            <a:r>
              <a:rPr lang="en" sz="1300"/>
              <a:t>bedrooms</a:t>
            </a:r>
            <a:endParaRPr sz="1300"/>
          </a:p>
          <a:p>
            <a:pPr indent="0" lvl="0" marL="0" rtl="0" algn="l">
              <a:spcBef>
                <a:spcPts val="0"/>
              </a:spcBef>
              <a:spcAft>
                <a:spcPts val="0"/>
              </a:spcAft>
              <a:buNone/>
            </a:pPr>
            <a:r>
              <a:rPr lang="en" sz="1300"/>
              <a:t>price</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Solo por mencionar algunos, ya que son bastantes</a:t>
            </a:r>
            <a:r>
              <a:rPr lang="en"/>
              <a:t>. </a:t>
            </a:r>
            <a:endParaRPr/>
          </a:p>
        </p:txBody>
      </p:sp>
      <p:sp>
        <p:nvSpPr>
          <p:cNvPr id="241" name="Google Shape;241;p45"/>
          <p:cNvSpPr txBox="1"/>
          <p:nvPr>
            <p:ph idx="8" type="title"/>
          </p:nvPr>
        </p:nvSpPr>
        <p:spPr>
          <a:xfrm>
            <a:off x="6194750" y="1471199"/>
            <a:ext cx="2305500" cy="110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Herramientas</a:t>
            </a:r>
            <a:r>
              <a:rPr lang="en"/>
              <a:t> </a:t>
            </a:r>
            <a:endParaRPr/>
          </a:p>
        </p:txBody>
      </p:sp>
      <p:sp>
        <p:nvSpPr>
          <p:cNvPr id="242" name="Google Shape;242;p45"/>
          <p:cNvSpPr txBox="1"/>
          <p:nvPr>
            <p:ph idx="9" type="subTitle"/>
          </p:nvPr>
        </p:nvSpPr>
        <p:spPr>
          <a:xfrm>
            <a:off x="6118550" y="2386152"/>
            <a:ext cx="2305500" cy="91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Nos ayudamos del lenguaje R, su IDE RStudio y Github.</a:t>
            </a:r>
            <a:endParaRPr/>
          </a:p>
        </p:txBody>
      </p:sp>
      <p:pic>
        <p:nvPicPr>
          <p:cNvPr id="243" name="Google Shape;243;p45"/>
          <p:cNvPicPr preferRelativeResize="0"/>
          <p:nvPr/>
        </p:nvPicPr>
        <p:blipFill>
          <a:blip r:embed="rId3">
            <a:alphaModFix/>
          </a:blip>
          <a:stretch>
            <a:fillRect/>
          </a:stretch>
        </p:blipFill>
        <p:spPr>
          <a:xfrm>
            <a:off x="567600" y="3303075"/>
            <a:ext cx="1977650" cy="1433800"/>
          </a:xfrm>
          <a:prstGeom prst="rect">
            <a:avLst/>
          </a:prstGeom>
          <a:noFill/>
          <a:ln>
            <a:noFill/>
          </a:ln>
        </p:spPr>
      </p:pic>
      <p:pic>
        <p:nvPicPr>
          <p:cNvPr id="244" name="Google Shape;244;p45"/>
          <p:cNvPicPr preferRelativeResize="0"/>
          <p:nvPr/>
        </p:nvPicPr>
        <p:blipFill>
          <a:blip r:embed="rId4">
            <a:alphaModFix/>
          </a:blip>
          <a:stretch>
            <a:fillRect/>
          </a:stretch>
        </p:blipFill>
        <p:spPr>
          <a:xfrm>
            <a:off x="6655900" y="3423325"/>
            <a:ext cx="1313549" cy="13135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6"/>
          <p:cNvSpPr txBox="1"/>
          <p:nvPr>
            <p:ph type="title"/>
          </p:nvPr>
        </p:nvSpPr>
        <p:spPr>
          <a:xfrm>
            <a:off x="2056050" y="2150850"/>
            <a:ext cx="5031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CONOCIMIENTO DE LOS DATOS</a:t>
            </a:r>
            <a:endParaRPr/>
          </a:p>
        </p:txBody>
      </p:sp>
      <p:sp>
        <p:nvSpPr>
          <p:cNvPr id="250" name="Google Shape;250;p46"/>
          <p:cNvSpPr txBox="1"/>
          <p:nvPr>
            <p:ph idx="2" type="title"/>
          </p:nvPr>
        </p:nvSpPr>
        <p:spPr>
          <a:xfrm>
            <a:off x="4036650" y="884427"/>
            <a:ext cx="1070700" cy="8418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Elegant Architecture Portfolio by Slidesgo">
  <a:themeElements>
    <a:clrScheme name="Simple Light">
      <a:dk1>
        <a:srgbClr val="191919"/>
      </a:dk1>
      <a:lt1>
        <a:srgbClr val="FFFFFF"/>
      </a:lt1>
      <a:dk2>
        <a:srgbClr val="777777"/>
      </a:dk2>
      <a:lt2>
        <a:srgbClr val="EEEEEE"/>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